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9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10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11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12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notesSlides/notesSlide1.xml" ContentType="application/vnd.openxmlformats-officedocument.presentationml.notesSlide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2" r:id="rId2"/>
    <p:sldMasterId id="2147483684" r:id="rId3"/>
    <p:sldMasterId id="2147483696" r:id="rId4"/>
    <p:sldMasterId id="2147483708" r:id="rId5"/>
    <p:sldMasterId id="2147483720" r:id="rId6"/>
    <p:sldMasterId id="2147483735" r:id="rId7"/>
    <p:sldMasterId id="2147483747" r:id="rId8"/>
    <p:sldMasterId id="2147483759" r:id="rId9"/>
    <p:sldMasterId id="2147483772" r:id="rId10"/>
    <p:sldMasterId id="2147483784" r:id="rId11"/>
    <p:sldMasterId id="2147483796" r:id="rId12"/>
    <p:sldMasterId id="2147483808" r:id="rId13"/>
  </p:sldMasterIdLst>
  <p:notesMasterIdLst>
    <p:notesMasterId r:id="rId47"/>
  </p:notesMasterIdLst>
  <p:sldIdLst>
    <p:sldId id="318" r:id="rId14"/>
    <p:sldId id="321" r:id="rId15"/>
    <p:sldId id="322" r:id="rId16"/>
    <p:sldId id="824" r:id="rId17"/>
    <p:sldId id="323" r:id="rId18"/>
    <p:sldId id="324" r:id="rId19"/>
    <p:sldId id="325" r:id="rId20"/>
    <p:sldId id="326" r:id="rId21"/>
    <p:sldId id="327" r:id="rId22"/>
    <p:sldId id="825" r:id="rId23"/>
    <p:sldId id="331" r:id="rId24"/>
    <p:sldId id="332" r:id="rId25"/>
    <p:sldId id="333" r:id="rId26"/>
    <p:sldId id="334" r:id="rId27"/>
    <p:sldId id="335" r:id="rId28"/>
    <p:sldId id="336" r:id="rId29"/>
    <p:sldId id="568" r:id="rId30"/>
    <p:sldId id="337" r:id="rId31"/>
    <p:sldId id="338" r:id="rId32"/>
    <p:sldId id="339" r:id="rId33"/>
    <p:sldId id="821" r:id="rId34"/>
    <p:sldId id="819" r:id="rId35"/>
    <p:sldId id="340" r:id="rId36"/>
    <p:sldId id="822" r:id="rId37"/>
    <p:sldId id="644" r:id="rId38"/>
    <p:sldId id="749" r:id="rId39"/>
    <p:sldId id="823" r:id="rId40"/>
    <p:sldId id="750" r:id="rId41"/>
    <p:sldId id="820" r:id="rId42"/>
    <p:sldId id="826" r:id="rId43"/>
    <p:sldId id="751" r:id="rId44"/>
    <p:sldId id="752" r:id="rId45"/>
    <p:sldId id="754" r:id="rId46"/>
  </p:sldIdLst>
  <p:sldSz cx="12192000" cy="6858000"/>
  <p:notesSz cx="6858000" cy="9144000"/>
  <p:embeddedFontLst>
    <p:embeddedFont>
      <p:font typeface="Rockwell Extra Bold" panose="02060903040505020403" pitchFamily="18" charset="0"/>
      <p:bold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FF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FF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3" autoAdjust="0"/>
    <p:restoredTop sz="87741" autoAdjust="0"/>
  </p:normalViewPr>
  <p:slideViewPr>
    <p:cSldViewPr>
      <p:cViewPr varScale="1">
        <p:scale>
          <a:sx n="101" d="100"/>
          <a:sy n="101" d="100"/>
        </p:scale>
        <p:origin x="240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405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slide" Target="slides/slide2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font" Target="fonts/font2.fntdata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font" Target="fonts/font1.fntdata"/><Relationship Id="rId56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4.fntdata"/><Relationship Id="rId3" Type="http://schemas.openxmlformats.org/officeDocument/2006/relationships/slideMaster" Target="slideMasters/slideMaster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03.97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-3 270 22,'0'0'21,"0"0"-2,0-11-5,0 11 0,0 0-6,0 0 0,0 15-2,7-1-4,-4 2 0,1 5 0,3 2-1,-1 5 1,-2 0 1,2 3-2,-1-1 1,0-4-1,0 0-1,-2-4 1,-3-1-1,4-6 1,-4-4-1,0-11 0,0 0 1,0 0-1,0 0 1,0 0-1,0 0 0,0 0 1,-6-13-1,6 13 0,0 0 0,-4-11 0,4 11 0,0 0 0,0 0 0,0 0 0,0 0 0,0 0 0,0 0 0,0 0 0,0 0 0,0 0-1,0 0 1,0 0 0,0 0 0,0 0 0,0 0-1,0 0 1,0 0 0,0 0 0,0 0 0,0 0 0,0 0 0,0 0 0,0 0 0,0 0 0,0 0 0,0 0 0,0 0 0,0 0 0,0 0 0,0 0 0,0 0 0,0 0 0,0 0 0,0 0 0,0 0 0,0 0 0,0 0 0,0 0 0,0 0 0,0 0 0,0 0 0,0 0 0,0 0 0,0 0 0,6 10 0,-6-10 0,0 0 0,0 0 0,0 0 0,0 0 0,0 0 0,0 0-1,0 0 1,0 0 0,0 0 0,0 0 0,0 0 0,0 0-1,0 0 1,0 0 0,0 0-2,0 0-3,0 0-2,0 0-7,0 0-10,0 0-9,0 0-1</inkml:trace>
  <inkml:trace contextRef="#ctx0" brushRef="#br0" timeOffset="2807">218 237 14,'0'-10'14,"0"10"-1,0 0-2,0 0 0,0 0-3,0 0-2,0 0 1,0 0-1,-9 0-2,9 0 0,-10 0-1,10 0 1,-12 0-2,12 0 2,-13 0-1,13 0-1,-13 5 1,13-5 2,-12 0-2,12 0 0,-12 5-1,12-5 1,-13 0-1,13 0-1,-12 4 1,12-4-1,-12 6 0,12-6 0,-11 9 1,11-9 0,-11 11-1,11-11-1,-8 11 1,8-11 0,-7 11 0,7-11-1,-4 12 1,4-12 0,-3 13-1,3-13 1,0 13 0,0-13 0,0 15-1,0-15 1,0 17 0,4-7 0,-1-1-1,0 3 1,1-1 0,-1-1 0,1 2-1,-1-1 1,-3-1-1,4 1 1,-4-11-1,0 17 1,0-17-1,3 15 0,-3-15 1,0 12-1,0-12 0,0 11 1,0-11-1,4 10 0,-4-10 1,0 10-1,0-10 0,5 9 0,-5-9 0,0 0 1,4 14-1,-4-14 0,0 0 0,5 9 0,-5-9 1,0 0-1,0 0 0,4 12 1,-4-12-1,0 0 1,9 9-1,-9-9 0,0 0 1,11 12-1,-11-12 0,10 8 1,-10-8-1,13 6 0,-13-6 1,16 3-1,-4-3 1,0 0 0,1 0-1,1-3 1,0 0-1,2 0 0,-1-2 2,-1 1-2,0-1 0,0-1 1,-1-2-1,-2 1 0,-1 1 1,-10 6-1,16-13 0,-16 13 0,0 0 1,11-10-1,-11 10 0,0 0-1,0 0 1,0 0-2,0 0-3,0 0-4,0 0-15,0 0-15,0 0 0,0 0-3</inkml:trace>
  <inkml:trace contextRef="#ctx0" brushRef="#br0" timeOffset="4274">428-9 33,'0'-11'28,"0"11"-8,0 0-4,0 0-2,-7 13-3,7 2-1,0 4-3,0 8-1,0 5 0,7 7-1,-4 3-1,4 5-1,3 0-1,2 1 0,0-2-1,2-3 0,-1-4-1,0-3-1,-1-6 1,-2-5 0,-3-5-1,-2-5 0,1-2 0,-6-13 0,4 14-1,-4-14 0,0 0-1,0 10-1,0-10-7,0 0-3,0 0-23,0 0-1,0-14 0</inkml:trace>
  <inkml:trace contextRef="#ctx0" brushRef="#br0" timeOffset="4695">699 457 17,'9'-5'26,"-3"-11"-5,-6 16-2,13-22-4,-2 11-1,-3-6-2,3 4-3,-5-4-2,6 1 0,-8-3-2,2 2-1,-6-1-1,0 3 0,-7 0 0,2 0 0,-2 2-1,7 13 0,-19-15-1,10 10 0,-3 2-1,2 3 1,-2 4-1,0 2 0,0 2 0,-1 3 1,0 5-1,1 4-1,2 2 1,2 2 0,1 3 0,2 0 0,5-1-1,0 1 1,6-3 0,4-5-1,4-2 1,3-6-1,7-3-1,4-8-1,7 0-2,0-12-5,9 1-6,-4-8-5,5 0-2,-5-4-5,4 0-2,-4-4 0</inkml:trace>
  <inkml:trace contextRef="#ctx0" brushRef="#br0" timeOffset="5100">1216 173 2,'15'-50'24,"-11"29"2,-4 2-3,0 5-3,-7 2-4,7 12-2,-20-10-3,8 13-4,-7 1-1,0 7-2,-3 4-1,-1 7 0,-3 2-1,3 6 0,-2 7-1,4 3 0,3 1 0,5 0-1,4-2 1,5-3-1,4-6 0,10-6 0,1-10 0,5-5 0,3-9 0,2-4 1,2-6-1,2-5 0,-1-2 1,-1-3-1,-1-4 0,-1 0 1,-3-2 0,-4-1-1,-4 3 1,-3 1 0,-4 4 0,1 3 1,-4 4 0,0 12 0,0 0 0,-4 12 0,4 5-1,4 7 0,-1 2 0,1 5 0,2 4-1,2 0-1,2 1-1,-1-7-5,6 2-2,-6-14-7,8 0-16,0-6-9,0-11 0,2-4 2</inkml:trace>
  <inkml:trace contextRef="#ctx0" brushRef="#br0" timeOffset="5615">1455 249 22,'-15'-41'39,"10"27"-3,5 14-14,-13-16-3,13 16-4,0 0-5,14-4-2,-4 4-2,7 4-1,0 0-1,8 5-1,-2 3-1,2 7 0,-1 4-1,-3 2-1,-2 1 0,-6 1-1,-3 1 1,-4-3 0,-6 0-1,0-8 1,0-3 0,-5-3 0,5-11 1,-12 10 0,12-10 0,-14-12 1,8-1-1,2-5 0,4-6 0,0-4 0,6-2 0,2-2-1,5 0-1,0-1-1,6 6-5,-8-7-15,5 9-17,-2 2-5,-5-2 0,0 4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2.05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6 167 10,'0'-21'33,"0"10"-1,0 11-15,0-12-4,0 12-3,0 0 0,0 0-4,-6 22-2,6 1-1,0 7-1,0 7 1,0 5 1,3 3-2,0 4 1,4-1-1,-1-6 0,4-4-1,-2-8 1,0-6-2,0-7 2,-1-6 0,-7-11-1,13-3 0,-8-8 0,1-7 1,-2-6-2,2-4 0,-1-7 0,0-2-1,0-4 0,1 0 1,1 0-1,1 3-1,2 4 3,2 6-2,1 5 2,2 7-1,1 11 0,0 8 1,1 10-1,-1 7 1,0 6-1,-1 4 1,-1 5-1,-2 2 1,-1-3 0,-3-1-1,-1 0 1,0-3-1,-3-3 0,-1-5-2,3-1-3,-6-11-6,9 0-19,-9-10-7,16-8-4,-5-4 0</inkml:trace>
  <inkml:trace contextRef="#ctx0" brushRef="#br0" timeOffset="546">512 353 16,'9'-5'36,"-9"5"-8,10-7-7,-10 7-5,16-11-2,-1 4-7,1-4-3,5-1 1,3-4-4,3 0 0,1-4 0,0 0 0,-2-2 1,-1-1 0,-3-1 0,-2 0 0,-7-1 1,-3 3-1,-10-1 1,0 6-1,-6-2 0,-5 6-1,-7 3 0,-2 5 0,-7 5 0,-1 4 0,-3 7-1,-1 6 1,1 6-1,2 8 0,4 6 0,6 5 1,7 3-1,6 2 2,9 0-2,9-4 0,8-1 1,10-6 0,5-7-1,5-7-1,7-7-3,-1-15-3,9 0-10,-11-8-17,1-10-8,-4-3 2</inkml:trace>
  <inkml:trace contextRef="#ctx0" brushRef="#br0" timeOffset="982">1033 91 22,'0'-10'36,"0"10"-10,0 0-9,12-8-2,-12 8-2,0 0-5,14 20-3,-14-3 2,4 7-3,-4 3 0,3 6-1,-3 2-1,7 2 1,-1-2-1,3-2-1,1-7 0,5-5 0,1-8 0,4-6-1,3-7 1,1-4-1,1-7 0,1-4 1,1-6-1,-3-2 0,1-3 0,-6-2 0,-4-1 1,-3 4-1,-3 0 0,-3 6 0,-2 4 0,-4 15 1,0 0-1,0 0 0,4 19 0,-1 0 0,3 6 0,3-1-1,3 2 1,3-5 0,4-4-1,2-6 0,5-6 1,4-5-1,2-5 0,0-5 1,1-3 0,-2-3 0,-2-2 1,-2-2 0,-6-2 0,-6 0 0,-6-3 1,-4 2-1,-5-1 0,-5 1 1,-3 3-1,-5 2-2,0 7-3,-8-2-5,7 5-25,-3 4-6,1-3-2,8-3-1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5.5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94 26,'9'-11'38,"-9"11"-3,0-10-15,0 10-4,0 0-4,0 0-5,0 0-3,0 19-2,-3-3-1,3 3 0,5 1-1,1 4 1,6-1-1,2-4 1,8-3-1,3-4 0,4-9 0,3-6 1,3-5-1,-2-6-1,-1-4 1,-3-1 0,-7-3 0,-4-1 0,-4-1 1,-6 3-1,-8-2 1,0 6 0,0 0 1,-6 4 0,1 3 0,5 10 0,-9-12 0,9 12 2,0 0-2,-5 20 1,5-5-1,5 6 0,-2 4-1,1 5 1,0 1-1,2 1 0,-1 3 0,2 2-1,-1 2 1,-2-2-1,-1-1 1,0-3-1,-3 0 0,0-5 1,-5-2-1,-4-5-1,-5-4 0,-6-5 0,-2 0-3,-8-7-1,1 6-11,-10-3-20,-3-8-5,2 0-1,-5-4-1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6.65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303 45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<inkml:trace contextRef="#ctx0" brushRef="#br0" timeOffset="484">561 36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8.19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0 353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<inkml:trace contextRef="#ctx0" brushRef="#br0" timeOffset="733">865 262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<inkml:trace contextRef="#ctx0" brushRef="#br0" timeOffset="1248">1027 264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<inkml:trace contextRef="#ctx0" brushRef="#br0" timeOffset="1716">1473-10 34,'10'0'38,"-10"0"1,0 0 0,7 15-29,-2-1-3,-5 1-1,6 8-1,-6 5-1,3 8-3,-3 3 1,0 6-2,0 0 1,0 1-2,0-1 0,-5-5-5,5-2 1,-6-10-4,6-2-13,-3-9-15,3-17-3,0 0-1</inkml:trace>
  <inkml:trace contextRef="#ctx0" brushRef="#br0" timeOffset="1981">1686 156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0.9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75 73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1.72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 41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55.21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6965 334 7,'0'0'19,"11"4"-3,-11-4-1,0 0-3,0 0-2,10 6-2,-10-6-1,0 0-2,-19 5 0,4 0 0,-8-5-2,-3 7 1,-9-4-2,-5 1 1,-8-1 0,-4 0 0,-4-3-3,-6 4 0,-3-4-2,-2 0-1,1 0-4,0 0-5,4 0-10,3 3-10,1-6-2</inkml:trace>
  <inkml:trace contextRef="#ctx0" brushRef="#br0" timeOffset="733">5786 432 2,'0'0'24,"0"0"-5,0 0 0,0 0-6,-16 8 0,5-8-5,0 6 0,-8-2-2,-2 3-2,-5-2-2,-4 2 1,-2 1-3,-3-2 0,-3 3 0,-1-3-3,-2 1 1,1-2-3,4 0-6,-1-5-8,2 0-10,7 4-5</inkml:trace>
  <inkml:trace contextRef="#ctx0" brushRef="#br0" timeOffset="1061">4881 530 7,'-40'14'16,"19"-7"-1,-2 0-4,0-2 0,0 2-5,-2-2 0,-2-1-1,3-2-1,-2 3 1,0-3-3,2 2 1,-1-1-2,1 0-1,1 0 0,0-3-4,3 4-1,-1-4-7,-1 3-7,3-3-3,-2 0-6</inkml:trace>
  <inkml:trace contextRef="#ctx0" brushRef="#br0" timeOffset="1373">4031 626 7,'-46'11'24,"24"-4"-3,0-3-2,-2 1-4,5 2-3,-2-3-1,5 3-3,-3-3 0,4 2-1,-2-2-4,0 1-2,3-1-3,-4-4-7,4 4-11,-3-4-10,-4 0-5,5 0-1</inkml:trace>
  <inkml:trace contextRef="#ctx0" brushRef="#br0" timeOffset="1653">3095 701 1,'-56'12'27,"32"-1"2,-1-8-17,0-3-5,3 5 0,-2-5-2,2 4 1,-1-4-2,3 4 2,-3-4-3,4 6 0,-4-6-3,-1 4 0,0-1-4,-1-3-1,-2 5-2,-1-5-3,3 4-4,-4-4-4,1 0-1,2 5-5</inkml:trace>
  <inkml:trace contextRef="#ctx0" brushRef="#br0" timeOffset="1965">2170 751 30,'-31'9'22,"21"-6"-4,-2 0-5,-1 1-4,-1 0-3,-2 1 0,-2-1-3,-1 2 0,-3-2-2,0 0-2,-2 0-3,-2-4-1,-1 5 1,-3-5-2,2 3-1,-2-3-1,1 0 2,-2-4 0,2 4 2,-2-3-2,1 3-1,1 0-3,-3-5-7,2 5 3</inkml:trace>
  <inkml:trace contextRef="#ctx0" brushRef="#br0" timeOffset="2199">1348 807 9,'-69'0'22,"35"0"-2,4 0-1,-1 4-6,3-4-4,5 0-5,1 0-2,2 2-1,4-2-2,3 0-1,2 6-6,11-6-6,-16 0-6,16 0 0,-9 0-4</inkml:trace>
  <inkml:trace contextRef="#ctx0" brushRef="#br0" timeOffset="2418">839 863 3,'-63'13'19,"31"-9"-2,2 3 0,0-1-4,3-3-7,2 0-1,2-3-2,1 3-3,2-3 0,1 0 1,3 0 0,0 0 1,1 0 2,2 0 0,-2 0 0,2 0 1,1-4 0,0 4-1,-2-3-1,3 3 0,-4-3 0,1 3-1,-3 0-1,1 3 1,-4 0-2,-3 2 0,0 2 1,-4 3-1,-4-1 0,0 2 0,0-1 0,-1 0-1,4-1-5,-1-3-1,6 1-4,0-2-11,5-5-10,8 7-1</inkml:trace>
  <inkml:trace contextRef="#ctx0" brushRef="#br0" timeOffset="2901">386 708 28,'9'14'30,"-9"-14"-1,-21 12-23,5 0-4,-6 1 0,-6 4 1,-3 1 1,-3 1 1,-1 0-2,1 1 2,-1-6 0,6 2 1,1-3-1,8-2-2,-1-3 0,8 1 0,1-4-2,12-5 3,-10 8-3,10-8 1,3 11 0,5-1 1,3 0 0,7 6 0,2 2 0,7 5 1,4 1 0,4 3-2,3 1 1,3 0-3,-2-1-1,-1-4-4,4 1-13,-5-6-21,-5-5 0,-3-2 0</inkml:trace>
  <inkml:trace contextRef="#ctx0" brushRef="#br0" timeOffset="4772">2202 241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<inkml:trace contextRef="#ctx0" brushRef="#br0" timeOffset="5297">2303 0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<inkml:trace contextRef="#ctx0" brushRef="#br0" timeOffset="5772">2871 211 17,'8'-14'35,"-8"14"-2,0 0-13,-17 7-7,5 6-1,-7-1-6,-3 5-3,-5 3-1,2 4 0,-2 1 2,5 1-3,3-1 0,6 0-1,6-4 1,7-1 0,13-6 0,6-3 0,6-7 1,5-4-1,4-5 1,4-5-1,0-5 0,0-3 0,-7-2-1,-7-4-1,-6-1 0,-8-3-1,-10 5-2,-7-2-2,-4 8-5,-9-2-7,-1 5-12,3 7-6,-4 0-1</inkml:trace>
  <inkml:trace contextRef="#ctx0" brushRef="#br0" timeOffset="6208">3141 174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2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0 316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<inkml:trace contextRef="#ctx0" brushRef="#br0" timeOffset="484">448 414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<inkml:trace contextRef="#ctx0" brushRef="#br0" timeOffset="1092">1356 358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<inkml:trace contextRef="#ctx0" brushRef="#br0" timeOffset="1654">1713 473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<inkml:trace contextRef="#ctx0" brushRef="#br0" timeOffset="2169">1909 163 12,'-7'-17'35,"7"17"2,0 0-3,8 10-17,-8-10-9,6 21 0,-2-6-3,5 8-1,-2 6-1,5 7 0,1 1-1,3 4-1,-1 1-1,5 2 0,0 1-2,-5-5-2,6 0-14,-10-7-17,-2-9-3,0-3-1</inkml:trace>
  <inkml:trace contextRef="#ctx0" brushRef="#br0" timeOffset="2449">1895 342 22,'-10'0'39,"7"11"-3,3-11 3,25 4-26,-2-11-6,7 4-2,7-4-2,4 0-3,8 0-9,-6-1-18,4 0-11,-1 4-3,-9-2 2</inkml:trace>
  <inkml:trace contextRef="#ctx0" brushRef="#br0" timeOffset="2715">2390 466 3,'-10'-4'27,"13"-14"-9,-3 4 2,11-2-2,-5-5-1,6 2-2,-5-5-1,8 5-3,-8-5-2,4 8-2,-7-3-3,2 7-1,-6 2 0,0 10-1,-11-7-1,-2 11 1,-6 6-2,-3 4 0,-5 8 1,-1 5-2,1 4 2,-1 3-2,3 1 1,8 0-2,5 0 1,7-6-1,10-3-2,7-9-1,13-1-4,3-16-8,16 0-10,1-6-4,6-8-4,4-2 3</inkml:trace>
  <inkml:trace contextRef="#ctx0" brushRef="#br0" timeOffset="3027">2751 418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6.4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-3 439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<inkml:trace contextRef="#ctx0" brushRef="#br0" timeOffset="686">695 403 30,'0'-10'39,"0"10"-3,0 0-12,0 0-12,0 26 0,3-5-6,2 7-1,0 1-2,1 3-3,0-2-2,-6-2-3,9 1-7,-9-5-20,5-10-5,4-1-3,-9-13 1</inkml:trace>
  <inkml:trace contextRef="#ctx0" brushRef="#br0" timeOffset="905">872 414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<inkml:trace contextRef="#ctx0" brushRef="#br0" timeOffset="1770">1843 69 31,'8'-12'27,"8"1"-5,-16 11-3,10-8-3,-10 8-2,0 0-5,-10 0 0,10 0-4,-24 14-1,8-4-1,-4 1-1,-1 5 1,-3 1-1,4 4 0,0 5-2,3 4 1,2 6 0,5 3-1,1 4 0,6 3 0,3 6 1,6 1-1,1 2-1,5-3 0,1 2-2,0-3-1,1-2-3,-4-7-6,2-3-11,-3-9-14,-9-10-2,0-5 1</inkml:trace>
  <inkml:trace contextRef="#ctx0" brushRef="#br0" timeOffset="2138">1569 468 37,'30'0'39,"-13"3"-1,0 1-9,2-4-18,6 0-5,-2 0-5,1-6-3,1 2-5,-6-8-8,5 4-9,-5-4-8,-3-1-6,2 3-1</inkml:trace>
  <inkml:trace contextRef="#ctx0" brushRef="#br0" timeOffset="2304">1933 354 20,'12'0'31,"-5"12"-6,-2 1-3,-5 0-5,9 10-2,-6 2-6,4 7 0,-1 1-5,0 4-1,0-2-2,-3-1-2,1-2-2,-4-6-6,3-5-6,-3-6-18,0-15-4,0 0-2</inkml:trace>
  <inkml:trace contextRef="#ctx0" brushRef="#br0" timeOffset="2626">2105 539 33,'20'-5'32,"-8"-3"-9,4-9-12,9 2 0,-6-6-3,6 1 2,-7-5-4,3 6 1,-7-3 1,0 5-3,-7-1-1,-2 5 0,-5 1-1,0 12-1,-14-9 0,2 9-1,-4 9-1,-3 4 1,1 3-1,-2 6 0,3 5 0,3 3 0,4 3 0,5 0 0,5-3 0,8-1-2,6-4 0,4-6-2,7-5-4,-1-14-9,9 0-16,1-11-6,-3-9-1</inkml:trace>
  <inkml:trace contextRef="#ctx0" brushRef="#br0" timeOffset="2950">2425 212 20,'-30'-39'38,"18"33"-1,0 6-16,1 6-5,11 13-6,-3 5-1,9 11-3,-3 2-2,7 8 0,-3 0-2,4 3-2,-1-1-3,-1-7-4,1 1-11,-5-10-17,0-8-4,3-4-2</inkml:trace>
  <inkml:trace contextRef="#ctx0" brushRef="#br0" timeOffset="3206">2709 440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9.09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1046 3,'0'0'9,"0"0"-1,0 0 3,0 0-3,16 3 1,-3-3 0,3 0 0,5-3-1,3 3-1,2-3-2,4 3-1,2-3-1,4 3-1,4-4-2,3 4 1,2 0-1,3-3 0,3 3 1,4-4 0,2 4 1,5-5 1,1 0-1,2 0 2,4-1-2,3 1 0,-1-2 0,3 2 0,2-1-1,-1 0-1,1 1 1,0 1 1,-4-2-1,-4 2 1,-2-3 2,-4 3-2,-9-2 0,-5 2 0,-9 0 0,-5 1 0,-5 0 0,-5 3-1,-7-4 0,-4 4-1,-4 0 1,-9 0 1,9-5-2,-9 5 2,0 0-1,0 0 0,0 0-1,0 0 1,-10-5 0,10 5-1,0 0 0,0 0 0,-10-5 1,10 5-1,0 0 0,0 0 0,0 0 0,0 0 0,0 0 0,0 0 0,0 0 0,0 0 0,0 0 0,0 0-1,0 0 1,0 0 0,0 0 0,0 0 0,0 0 0,0 0 0,0 0-1,0 0 1,0 0 0,0 0 0,0 0 0,0 0 0,0 0 0,0 0 0,0 0 0,0 0 0,0 0 0,0 0 0,0 0 0,0-9 0,0 9 0,0 0 0,10-10 0,-10 10 0,16-14 1,-6 7-1,2-4 0,1 1 0,2-2 0,1-1 0,2 0 0,1-3-1,2-1 2,1-2-2,-1 3 1,2-1 0,-2 1 0,-1 1 0,-2 1 0,-2 5 1,-2 1-3,-3 1 2,-11 7-1,14-8 1,-14 8-1,0 0 1,0 0-2,10-4 2,-10 4 0,0 0 0,0 0 0,0 0 0,0 0 0,0 0-2,0 0 2,0 0 0,0 0 0,0 0 0,0 0 2,0 0-2,0 0 0,0 0 0,0 0 2,0 0-2,0 0 1,0 0-1,0 0 0,0 0 0,0 0 1,0 0-1,0 0 0,0 0 0,0 0 0,-4-10 0,4 10 0,0 0 0,-5-15 0,5 15 0,-3-16 0,3 6 0,-5-2 0,5-1 0,-5-3 0,2-2-1,0-1 1,3-1 0,-6-2 0,3-1 0,0 0 0,0-3 0,0 1 0,0 2 0,3-2 1,-4 2-1,4 2 0,-4 0 0,4 2 0,-3 3 0,3 2 0,0 2 0,0 1 0,-3 1 0,3 10 1,-3-15-1,3 15 0,-3-14 0,3 14 0,-5-12 0,5 12 0,-3-13 0,3 13 0,-3-13 0,3 13-1,0-12 1,0 12 0,-4-13 0,4 13 0,-3-10 1,3 10-1,0-11 1,0 11 0,-5-8 0,5 8-1,-4-12 1,4 12-2,-3-12 1,3 12 0,0-10 0,0 10 0,-4-13 0,4 13 0,0 0 0,0-14 0,0 14 0,0 0-1,0 0 1,0-9 0,0 9 0,0 0 0,0 0 0,0 0 0,0 0-2,0 0-1,-6-10-6,6 10-7,0 0-18,0 10-1,0-10-2</inkml:trace>
  <inkml:trace contextRef="#ctx0" brushRef="#br0" timeOffset="2445">286 236 10,'0'-10'26,"0"10"-5,0 0-3,0 0-2,0 0-7,0 0 0,0 0-4,-4 14-1,4 3 0,0 4-1,0 8-1,-3 5 0,3 4 0,0 2-1,0 2 0,0-2 0,3-1 1,-3-6 0,4-2-1,-4-6 1,3-5-1,-3-1 2,4-7-1,-4-12 0,0 15-3,0-15 1,0 0-3,0 0-4,0 0-6,0 0-19,0 0-1,0-11-5</inkml:trace>
  <inkml:trace contextRef="#ctx0" brushRef="#br0" timeOffset="2912">545 416 9,'-5'-13'18,"5"13"-4,-13 0-1,13 0-4,-16 7-2,16-7-2,-18 16-1,9-3 0,0 2-2,0 3-1,2 1 0,1 1 0,2 0 1,4 1-1,-3-2 0,3-2-1,7-2 2,0-3-1,2-5 0,3-1 1,3-6-1,0 0 3,1 0-2,1-5 2,0-2-2,-1-2 1,-3-3 0,1 1 1,-4-2-1,-1-2 0,-5-1-1,-4-1 0,0-2-1,-6 3 0,-3-2-1,-2 0-1,-4 3 0,0 1-2,0 7-4,-1-2-4,3 9-9,3 7-13,-1-4-2</inkml:trace>
  <inkml:trace contextRef="#ctx0" brushRef="#br0" timeOffset="3442">967 398 15,'-14'-5'19,"14"5"-10,-20 3 0,6 0-3,-3 4 0,-1 1-1,-1 4-2,0 0 1,0 5 0,1-1-1,2 3-1,4-2-1,1 2 0,6-1-1,5 0 0,0-2 1,6-1-1,4-3 3,4 0-2,1-4 1,5-1-1,0-4 0,2-3 2,-2 0-1,2-6 2,-3-2-2,1-1 3,-2-4-2,-2 1 1,-2-4 2,-3 2-1,-3-5-2,-2 3 0,-6-4-1,-4 1 0,-5-1-1,-2-1-1,-4 1 0,-2 2-3,-2 5-1,-2 0-3,3 8-9,-1 5-10,-2 0-8,10 17-2</inkml:trace>
  <inkml:trace contextRef="#ctx0" brushRef="#br0" timeOffset="3971">1244 450 24,'14'-6'33,"-14"6"-3,0 0-19,0 0-5,0 0-1,0 19-1,0-1-2,-5 3 0,1 6 0,4 9 3,-3 6-2,3 2 0,0 6-1,-4 2 0,4 6-1,4 3 0,-4 2-1,4-3 0,1-3 0,0-3 0,1-4-1,1-5 1,0-11 0,-1-7-1,-1-7 2,-1-7 0,-4-13 0,0 0 0,0 0 0,0-14 1,-4-4-1,-3-7 0,0-5-1,-4-9 2,1-4-4,-3-4 4,3-5-4,-1-3 2,1-1 0,3-2 0,3 3 0,1 3-1,3 3 1,4 2-1,1 7 1,3 1-1,2 6 1,1 4-1,2 5 1,2 3 0,1 3 0,-1 3 0,-1 4 0,3 6 0,-1 2 0,0 3 0,2 8 0,-2 0 0,0 4 0,3 3 1,-1 3-1,-2 0 0,-1 0 1,-3-1-1,-3-1 1,-6-1 0,-6-2 3,-10-3-4,-8 0 1,-9-2-2,-7-2-3,-3 1-5,-8-1-26,-2-9 0,4 0-2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6.07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271 9 6,'0'0'31,"8"-11"-10,-8 11-4,0 0-1,-3 11-6,3-11 1,-15 25-4,1-9 2,-2 9-5,-5-1 1,1 5-1,-5-1 3,1 3-4,-1-3 0,4-1 0,-3-7-2,8 2 1,-2-5 0,6-3-1,1-4 0,11-10 1,-14 14 0,14-14 0,3 13 0,7-5 0,4 3 0,6 5 2,6 2-2,6 3 0,1 1 0,2 3-1,-1-2 0,-1-2-2,-3-1-1,-7-8-5,0 2-8,-9-4-23,-2-10-2,-2-4-2,-5-11 1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06.07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369 85 6,'7'-14'18,"-7"14"-1,0 0-2,0 0-5,-10-9-1,1 9-1,-3 10-3,-4-4-1,-2 6-2,-4-2 0,-2 6 0,-5-5 0,1 5 2,-2-6-1,2 1 1,2-4 0,4-1-1,2-2 3,7 1-1,3-5-2,10 0-1,-9 0 0,9 0-1,0 0 0,0 0-1,0 0-1,0 12 1,0 0 0,0 2-1,3 7 1,-3 7 0,0 5 0,0 5 1,0 3-1,-7 3 1,2 2-1,0-3 1,-2-3-1,0-1 1,-1-4 0,3-2-1,0-2 2,2-2-2,3-2 2,0-2-2,0-3 3,4-2-3,3-3 1,1 0 1,1-6 0,5 0-1,0-5 1,5-1 0,1-5 0,2 4 0,0-4-2,1-8-2,3 1-3,-3-6-9,1-2-22,2 6 0,-6-5-3</inkml:trace>
  <inkml:trace contextRef="#ctx0" brushRef="#br0" timeOffset="1121">497 362 22,'0'0'23,"0"-11"-3,0 11-5,0 0-4,0 0-5,0 0-2,0 11 0,0 3-3,4 5 0,-1 2-1,2 3 0,-1 4 0,4-1 0,1-2 0,2-5 2,0-4-2,0-2 0,1-5 1,-1-3 0,2-6 0,-2 0 0,0-4 0,1-2 0,-2-4 1,2-1-1,-2-2 0,1-3 1,-1-2 1,0 1-2,-4-5 2,2 3-1,-5-3 0,2 2 0,-5 0 1,5 5 0,-5 0-1,0 3 3,0 12-3,0-13 0,0 13 0,0 0-1,0 0-1,3 9 0,-3 3 0,4 3 0,0 4 0,0 4 0,1 1-1,1 2 0,2 0-2,-3-8-6,5 3-7,-5-4-21,-2-7 1,3-1-2</inkml:trace>
  <inkml:trace contextRef="#ctx0" brushRef="#br0" timeOffset="1697">859 317 26,'13'0'15,"-13"0"-3,4 15 0,-4-3-4,3 5-1,-3 3-1,7 6-1,-3 1-1,2 3-1,-2-3-1,3 0 1,-2-5-2,0-4 0,-2-3 0,1-4 2,-4-11-1,4 10 0,-4-10 1,0 0-1,0-13 2,0 3-1,0-4 0,4-3-1,-4-5-1,6 0-1,-3-4 2,2-1-1,1 3 1,2 0 0,1 3 0,0 5 0,-1 2-1,2 6 3,-1 4-3,0 4 0,-9 0 0,18 22 0,-10-7-1,0 5 1,1 4-1,0 2 0,-1 2 0,-3-1 0,3-1-2,-5-5-1,3 0-5,-6-5-1,6-2-12,-1-2-16,-5-12 2,0 0-2</inkml:trace>
  <inkml:trace contextRef="#ctx0" brushRef="#br0" timeOffset="2243">1340 85 10,'0'0'32,"0"0"-1,3 10-19,-3-10-2,-7 25-2,4-6-1,3 9-3,-4 5 0,4 7 0,0 7 2,0 2-2,4 2-1,3 1-1,-1-1-1,2-4 0,-1-6-2,2-7-3,1-5-3,-4-9-13,2-8-11,-2-2-5,-6-10 0</inkml:trace>
  <inkml:trace contextRef="#ctx0" brushRef="#br0" timeOffset="2538">1196 423 6,'0'0'35,"19"-15"0,-4 7-16,8 1-4,0-2-3,6 3-2,-1-1-9,-3-1-6,5 3-22,-2 5-6,-7-4-4</inkml:trace>
  <inkml:trace contextRef="#ctx0" brushRef="#br0" timeOffset="2756">1724 309 33,'0'0'32,"0"0"-13,-13 3-5,10 7-2,-6-1-3,6 8 0,-6 1-4,6 7-2,-1 3 0,4 5-1,-3-3-1,3 1-1,0-2 0,4-4-2,2-4-2,-3-8-5,-3-13-22,17 11-4,-17-11-3</inkml:trace>
  <inkml:trace contextRef="#ctx0" brushRef="#br0" timeOffset="3333">1947 3 34,'0'0'30,"0"0"-6,3-11-6,-3 11-2,0 0-3,0 16-5,0 0-1,0 7-3,0 5-1,4 9-1,-1 4 1,2 5-2,1 1 0,1 1 0,-1-5 0,2-4-1,0-2 1,0-7-1,-1-3-2,-1-7 1,0 0-4,-3-7-4,4 2-8,-7-1-21,0-5 0,6 3-2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10.1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9 337 19,'0'-10'24,"-4"-1"-3,4 11-2,0 0-5,0 0 0,0 0-6,0 0 2,0 0-4,0 9-2,-4 5-2,4 7-1,0 3 0,0 5-1,0 3 2,3 4-4,-3-4 2,7-2 2,-1-4-2,1-2 0,1-4 0,1-5 0,1-2-2,-1-5 2,2-2 2,0-1-2,-1-5 0,0 0 2,1-7-2,-11 7 1,16-20-1,-7 7 1,-3-4-1,0-1 0,0-1 1,-1 1-1,0-2 0,1 2 0,0 4 0,0 0 0,-1 4 0,-5 10 0,11-14 0,-11 14 0,10 0-1,-10 0 1,15 17 0,-6-3 0,0 6 0,3 0 0,1 3 0,1-1 1,1-2-1,1-2 0,1-7 0,2-4 1,-1-7 0,-1 0-1,0-11 1,-1-2 0,-3-4 1,2-3-1,-6-1 1,-2-3-1,-2-4 1,-5 4 0,0-3 0,-3-1 0,-5-1-1,-3 3-1,1 2 0,-3 3 0,3 4-1,-2 2-2,5 6-1,-5 4-3,12 5-5,0 0-3,0 0-18,0 14-7,0-14 2</inkml:trace>
  <inkml:trace contextRef="#ctx0" brushRef="#br0" timeOffset="810">833 306 12,'-22'-10'30,"7"3"-11,2 7-5,-3-7-1,2 7-3,-3 0 1,3 11-5,-2 2 1,3 3-1,0 5-3,2 6-1,1 4 0,3 4 0,7 1-1,0-1-1,0 0 1,11-4 0,1-3-1,4-6 1,5-8-1,3-6 1,1-8 0,1-8-1,1-5 4,-2-3-3,-3-7 1,-1 1-1,-8-5 1,-3-1-1,-10-1 1,0 1-1,-11-1 0,-4 1-1,-4 1 0,-6 3-2,0 5-1,-2 1-7,6 12-5,-1 0-17,5 6-3,9 12-4</inkml:trace>
  <inkml:trace contextRef="#ctx0" brushRef="#br0" timeOffset="1277">1133 347 3,'0'0'30,"0"0"-2,-14 0-18,9 13-4,-1-2 2,-2 7-5,2 2 0,-1 4-1,3 0-1,-1 0 0,5 0-1,-3-5 1,3-1-1,0-4 1,0-5 2,0-9 1,0 0-1,0 0 2,0 0-2,0 0 1,9-20 1,-9 7-1,0-5-2,0 0-2,0-5 1,0 2 0,-4-1 1,4 0-1,0 3 1,0 2 0,0 4-1,0 1 0,0 12 0,11-8 0,-11 8 1,18 9-4,-6-1 2,1 6 0,4 0 0,-1 6 0,4-2 0,-2 0-1,3 1 1,-2-2 0,2-3 0,-4-3 0,-2-1 0,1-5 0,-4-5 1,1 0 1,-13 0 0,17-12 0,-13 0 0,1 0 0,-1-4 1,-1 0 0,-3-5 1,3-1-1,-3-3 0,0 1-1,-4-1 0,4 2 0,-3 1-1,3 4 1,-3 3-2,3 6 0,0 9-1,-3-12-1,3 12-4,0 0-12,0 0-21,-9 12-2,9-12 1</inkml:trace>
  <inkml:trace contextRef="#ctx0" brushRef="#br0" timeOffset="2600">1611 68 9,'6'-9'13,"-6"9"1,0 0-6,0 0 2,0 0-1,0 0 0,0 0-1,0 0 2,0 0-3,3 21 1,-3-10 0,0 9 0,0 2 0,3 6-3,-3 5 1,0 5-1,0-1-1,3 5-1,-3-3 0,0 2-1,0-4 0,0-1-1,3-4-1,-3-4 0,0-2 1,0-2-1,0-4 0,3-1 0,-3-2 0,0-2 0,4-4 0,-4-2 0,0-9-1,0 12-1,0-12-1,0 0-3,0 0-7,0 0-8,-9-8-13,9 8-3,-8-16 0</inkml:trace>
  <inkml:trace contextRef="#ctx0" brushRef="#br0" timeOffset="3317">1872 215 14,'-3'-17'23,"3"3"-2,0 14-3,-3-9-2,3 9-4,0 0-2,0 0-2,0 0 0,0 10-5,3 4 0,-3 7-1,0 4 0,3 5 1,0 4 1,-3 1-2,5 1-1,-5-4 1,6 1-2,-3-9 2,0-1-2,-3-7 0,4-3 0,-4-3 0,0-10 1,8 9-1,-8-9 1,11-3-1,-1-1 1,1-1-1,6-2 1,3 0-1,4 0 0,4 1 0,3 1 1,0 1-1,2 4 0,-1-5 0,-2 5 0,-3 0 0,-3 0 0,-6 0 0,-3 0-2,-4 0-3,-11 0-6,0 0-6,0 0-16,0-8-5,0 8 0</inkml:trace>
  <inkml:trace contextRef="#ctx0" brushRef="#br0" timeOffset="3846">2478 226 17,'-7'-11'27,"-9"8"-11,5 3-4,-4 0 0,-1 0-3,0 4-2,-3 3 0,1 3-1,-3 5-2,5 1 3,-3 5-2,7 4-2,2-1 0,7 2-1,3-2 0,7 0-1,8-5 1,4-1-2,8-7 0,2-3 1,4-8-1,2 0 2,2-5-2,0-2 0,-4-5 2,-2 1-1,-7-2 0,-3-1 1,-7 0-2,-6-4 2,-8 0-1,-10 1 0,-6-1-1,-8 1 0,-1 2 0,-4 2-1,-2 2 0,0 4-2,5 7-4,-1-6-5,10 6-13,7 3-11,10-3-1</inkml:trace>
  <inkml:trace contextRef="#ctx0" brushRef="#br0" timeOffset="4345">3029 177 31,'14'-3'34,"-9"-7"-15,-5 10-2,-8-9-2,8 9-2,-17-8-5,5 8-2,-4-3 0,-1 3-2,-3 4-1,4 3 0,-3-2-2,2 4 1,1 0-1,1 1 0,4 2-1,2 0 1,4 0-1,5-1 0,0-1 0,6 2 0,3-3 1,4 1-1,1-2 0,3 0 1,0 1-1,0 2 1,4-1-1,-2 1 1,-1-2 0,-3 1-1,-4 2 1,0-2-1,-11-10 1,7 15-1,-7-15 0,-16 15 0,1-7 0,-4 0 0,-5 1 0,-4-2 0,0 2-1,0-3 0,3 1 0,0-7-3,10 6-4,-3-10-15,9-3-16,9 7 1,0-22-3</inkml:trace>
  <inkml:trace contextRef="#ctx0" brushRef="#br0" timeOffset="5014">3147 205 4,'0'0'34,"0"0"-4,0 0-10,12-9-3,-1 9-1,0-3-4,7 3-3,2-4 0,5 4-4,2-2-2,1 2 0,1-3-2,2 3 0,-1 0 0,-2-5-2,-4 5 1,-5 0-2,-2-3 0,-5 0-2,0 3-2,-12 0-5,9-7-3,-9 7-6,0 0-5,0 0-8,-16-11-4</inkml:trace>
  <inkml:trace contextRef="#ctx0" brushRef="#br0" timeOffset="5326">3374 180 7,'-4'14'33,"4"-5"-4,0 4-5,-6-2-5,6 7-2,-7 1-7,7 5 1,-5-3-4,5 3-1,-4-2-2,4-2-1,-5-2-1,5-2-1,0-5 0,0-11-1,-4 13 0,4-13-2,0 0-3,0 0-4,0 0-14,0 0-16,0 0 0,4-14-1</inkml:trace>
  <inkml:trace contextRef="#ctx0" brushRef="#br0" timeOffset="5840">3546 22 10,'0'-10'20,"0"10"-5,10 0 2,-10 0-4,22-6-2,-6 3-1,8 3 0,0-3-1,6 3 0,-3 0-2,4 0-2,-5 0-1,1 4-1,-9 0 2,0 3-2,-5 1-2,-6 2 1,-1 4 0,-3 3-1,-3 2 1,0 3 0,0 0 0,-3 2-1,3 0 1,0 1-1,0 0 0,0 3 0,0-3 0,0 1 0,3-2 0,0 0 0,0-3 0,0 2 0,0-3 0,0-4-1,0-3 1,1 0-1,-4-3 0,0-1 0,0-9 0,-4 13 0,4-13 1,-17 9-1,3-4 0,-6 0 2,-6 0-2,-3 2 0,-3 1-2,-1 0 1,1 3-5,-4-6-15,5-1-19,4-4 1,4-5-2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1.98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428 14 10,'0'-11'16,"0"11"-2,0-10-1,0 10-1,0 0-2,0 0-1,0 0-2,0 0-3,0 0-1,-11 16-1,11-16-1,-17 23 2,1-8-2,-2 8 1,-7 1 1,-2 5-1,-4-2-1,-2 5 1,-1-5 0,-2 2-1,2-4 0,3-1 1,3-4-1,5-3-2,1-2 2,7-5-2,2-1 1,13-9-3,-14 11 3,14-11-2,0 0 3,0 0 0,19 9-1,-3-4 3,5-1-2,6 5 1,5-2 1,7 5-2,1-1 0,1 5 0,3-3-1,-1 2 1,-5-1-1,0-1 0,-5-1 0,-5-1 0,-6-2 0,-3-2 1,-6-3-2,-2 0 1,-11-4 0,9 4-1,-9-4-2,0 0-6,0 0-8,0 0-16,-12-4-1,12 4 0</inkml:trace>
  <inkml:trace contextRef="#ctx0" brushRef="#br0" timeOffset="747">160 344 1,'0'0'26,"-11"7"-10,11-7-7,0 0-1,0 0-2,0 0 2,0 0 1,0 0 1,11-10-3,-11 10 3,20-4-4,-3 4 3,5-7-4,6 7 1,4-4-3,7 4-1,3-4 0,3 4 0,1 0-2,2 0 2,-3 0-2,-1 0-2,-4 0 0,-4 0-2,-5 3-2,-7-3-9,0 0-7,-6 0-13,-4-4-2</inkml:trace>
  <inkml:trace contextRef="#ctx0" brushRef="#br0" timeOffset="1105">944 274 13,'0'0'27,"0"0"-14,0 0-4,0 0-1,0 0 1,14 11 3,-14-11-3,13 0 2,-13 0-3,19 3 1,-7-3-3,4 0-2,3 0-1,2 0-2,2 0 0,3 0-2,3-3 0,0 3-3,2 0-2,-3-4-7,5 4-5,-4 0-10,-3 0-7,2 0 0</inkml:trace>
  <inkml:trace contextRef="#ctx0" brushRef="#br0" timeOffset="1417">1464 295 28,'13'11'29,"-13"-11"-15,16 0-6,-4 0 1,4-6-1,5 6 1,-1-4-1,6 4-2,-1-5 0,3 5-1,0-6-2,0 6-1,0-3-2,-2 3-1,3 0-2,-5-3-3,3 3-5,-5 0-4,2 3-4,-5-3-7,0 3-5</inkml:trace>
  <inkml:trace contextRef="#ctx0" brushRef="#br0" timeOffset="1728">2122 300 12,'13'0'31,"-3"0"-3,-10 0-9,15 0-6,-1 0-2,-4-3 0,6 3-3,0 0-2,3 0-2,0-4 1,4 4-3,-3 0 0,4-3-1,0 3 0,1 0-1,-2 0 0,2 0 0,1 0-1,-1-3-1,1 6-1,-2-3-4,1 3-1,-4-3-8,4 0-7,-3 3-8,-5-3-5</inkml:trace>
  <inkml:trace contextRef="#ctx0" brushRef="#br0" timeOffset="2009">2761 311 8,'0'0'28,"13"0"-3,-13 0-6,16-3-2,-16 3-3,21-5-3,-11 0-1,7 5-2,-1-4 0,6 4-2,-4-4-1,7 4 0,-3 0-2,6-3 0,-2 3-1,2-4-2,-1 4-1,-1-3-2,2 3-1,-5 0-4,3 0-6,-6 0-9,2 0-12,0 0-6,-5 0 4</inkml:trace>
  <inkml:trace contextRef="#ctx0" brushRef="#br0" timeOffset="2336">3425 271 13,'4'11'32,"-4"-11"4,0 0-2,0 0-22,13 0-7,-13 0 0,17 0 1,-4-3 1,3-2-2,8 5-1,-2-5-2,6 2 0,1-1-1,2 1 0,2-1-1,1 1-1,0 3-1,-2-6-1,2 6-2,-4-7-2,6 7-5,-8-5-7,6 5-10,-2-4-9,-5 0 1</inkml:trace>
  <inkml:trace contextRef="#ctx0" brushRef="#br0" timeOffset="2616">4145 221 14,'12'9'37,"-12"-9"-1,0 0-9,13 0-12,-13 0-8,20-4-1,-9-2 0,7 3-4,0 0-1,3-3-2,2 3 0,2-2-3,2 5-1,-2-7-1,6 7-4,-5-5-7,5 5-4,-2 0-8,-2-6-8</inkml:trace>
  <inkml:trace contextRef="#ctx0" brushRef="#br0" timeOffset="2881">4671 193 22,'0'0'21,"0"0"1,12 0-2,-12 0-4,17 0-1,-7-6-1,10 6-6,-3-7 1,9 7-5,3-7 0,4 4-2,2-3 0,2 3-1,4 0-1,-1-2-2,4 5-2,-1-5-2,0 9-7,-5-9-10,1 5-16,0 0 1</inkml:trace>
  <inkml:trace contextRef="#ctx0" brushRef="#br0" timeOffset="3177">5366 167 35,'-5'15'36,"5"-15"0,14 11-13,-3-15-17,7 4 0,3-6 1,5 6-2,4-7-1,7 4-1,0-2 0,3 1-2,1-1 0,0 2-1,4 3-1,-1-6 0,-3 6-2,-4-6-3,4 6-4,-10-5-6,3 5-9,-7 0-8,-5-6-5</inkml:trace>
  <inkml:trace contextRef="#ctx0" brushRef="#br0" timeOffset="3441">6075 132 24,'17'-3'24,"0"-3"-3,-2 6-5,2-7-4,5 7 0,0-7-4,7 7 0,-1-6-3,5 6-2,1-3-1,1 3-3,1 0-2,-1-6-7,2 6-14,0 0-12,-6-6-2</inkml:trace>
  <inkml:trace contextRef="#ctx0" brushRef="#br0" timeOffset="3675">6769 81 1,'14'14'38,"-14"-14"0,20 5 0,-9-5-16,6-5-16,8 5 1,2-9-3,8 5 0,2-4 0,7 5-1,2-3-1,3 2-1,2 0-1,-1 0-2,1 4-4,-4-8-5,3 11-11,-8-3-14,-1-5-6,-3 5 1</inkml:trace>
  <inkml:trace contextRef="#ctx0" brushRef="#br0" timeOffset="3893">7594 48 23,'0'0'35,"0"0"-12,12-11-12,-2 4-10,4 2-18,8 5-14,-3-16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6.78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338 212 26,'18'9'31,"-18"-9"-3,0-9-20,0 9-4,-20-13-1,3 4 1,-2 2-1,-7-1 0,-3 2 0,-6 1-1,-1 5 0,1-5-1,1 5 2,3 3-2,6 2 1,3-1-1,7 2-1,15-6 2,-10 18-2,15-8 1,7 4 0,6-1 0,5 5 1,5 1-1,3 3 1,2-4-1,2 2 1,-1-1-1,-3-2 0,-5-1-1,-3-1 1,-5-4 0,-5-1-1,-7 2 1,-6-2 1,-6 2 0,-6-2-1,-5 0 0,-7 0 0,-5-1 0,-3-3-2,-3 0 0,-2-6-3,3 0-3,-3-4-4,9-2-18,3 0-6,3-9-2</inkml:trace>
  <inkml:trace contextRef="#ctx0" brushRef="#br0" timeOffset="530">503 0 19,'8'26'39,"-8"-26"-3,0 12 0,0-12-23,0 0-11,0 0-4,0 0 1,0 16 1,0-5-1,4 7 2,-1 5-1,0 7 0,0 2 1,1 4 1,1 3-2,-2-2 3,1-4-3,-1-3 1,2-6 0,-2-7 0,0-3 0,-3-3 1,0-11-1,0 0 1,0 0 0,0 0-1,6-14 0,-1 1 1,-2-5-2,3-1 1,1-1-1,2-3 0,0 1 0,4 2 0,-2-2 1,1 8-1,1 3 0,0 1 0,2 6 0,0 4 0,1 5-1,-1 4 1,2 5 0,-2 3 0,1 6 0,-2-1 0,1 3-1,-4-3-1,3 2-3,-7-8-4,5 4-8,-3-6-15,0-7-4,4-1-4</inkml:trace>
  <inkml:trace contextRef="#ctx0" brushRef="#br0" timeOffset="1059">1206 207 20,'10'0'36,"-10"0"-2,0 0-5,-17 0-23,6 5-4,-6 0-2,0 3-2,-2 3 2,-2 3 2,2 5-2,1 3 1,2-1-1,4 2 1,4-1-1,5 0 1,6-3 1,7-3 0,6-8-1,5-3 1,7-5 0,4-4-1,1-4 1,1-5 1,-3-6-1,-3-1-1,-6-2 0,-3 1 0,-10-1-1,-4 0 1,-5 1-2,-9 4-1,-2 5-3,-7-2-2,-1 7-7,-4-1-9,0 1-11,4 7-4</inkml:trace>
  <inkml:trace contextRef="#ctx0" brushRef="#br0" timeOffset="1464">1381 194 10,'17'5'33,"0"-2"0,-17-3-9,0 0-15,0 0-4,0 0-2,4 12 1,-4-12-1,4 19 0,-1-2-2,4-2 0,-1 5 0,3 2 0,3-1 0,5-1 1,0-3 0,2-2-1,2-8 1,2 2 0,1-9 0,2-5 0,-3-2 0,0-5-2,1-4 1,-2-1-1,-2 0 1,-3-2-1,-4 2 1,-4 6-1,0-3 1,-9 14-1,6-13 0,-6 13-1,0 0 1,0 0-1,0 0 1,8 16-1,-3-3 0,5-2 1,6 6 0,5 1 1,6-3-1,2-1 1,7-3-1,4 0 2,2-11-1,3 6 0,-4-6 1,-1-11 0,-3-1 0,-2-1 0,-8-5 1,-6 0 0,-8-4 0,-7 0-1,-6-2 0,-8 1-2,-5 0-1,-5-2-3,2 6-7,-9-5-19,3 5-12,0 5 0,-2-2 1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9.39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24 388 36,'-16'7'34,"16"-7"1,-10-5-4,10 5-24,-3-13-2,3 13-2,10-12-1,-10 12 0,19-4 0,-7 10-1,7 5-1,0 6 0,2 5-1,1 7 1,-1 4 0,-21-33-1,0 0 3,31 60 0,-31-60 0,0 0 1,26 60-1,-26-60 3,0 0-2,18 48 3,-18-48-3,0 0 0,0 0 0,8 28 0,-14-38-1,-3-13-3,-5-13 2,3-8-3,0-5 1,7 0-2,4 3 0,12 11-2,3 2-1,11 14-5,-2 2-15,10 10-14,5 2 2,0 5-4</inkml:trace>
  <inkml:trace contextRef="#ctx0" brushRef="#br0" timeOffset="514">555 492 45,'-7'35'39,"7"-35"-4,0 0 1,12-7-28,6-7-9,4-3 0,3 0-1,4-3 2,2 1 0,2 4 0,-5 2 0,-3 1 0,-5 4 1,-5 3-1,-4 1 1,-11 4 0,0 0 0,0 0-1,-23-8 1,1 8 0,-4 0 0,-2 4-1,-3-4 1,0 6 0,3-1-1,4 2 1,3 3 0,8 4 0,6 4 0,3 3 0,4 4-1,10 4 1,-10-29 0,0 0 1,20 47 2,-20-47-3,0 0 1,40 47-4,-40-47-4,44 25-6,-44-25-15,58 16-13,2-7-1,7-9-1</inkml:trace>
  <inkml:trace contextRef="#ctx0" brushRef="#br0" timeOffset="982">1314 375 27,'-31'6'36,"10"-6"-4,6-5 2,-1 0-29,-1 1-4,0-2 0,-1 2 0,1 0 0,-2 1 0,-1 3 0,1 0-1,1 3 1,1 2-1,2 1 0,2 2-1,2 2 1,4 0 0,7 2 0,0 0 0,9 0 1,3 2 1,7 0 0,2-1 1,4 0-1,0 0 0,3 0 0,-2-1 0,-1 0-1,-4-2 0,-3 0 0,-3-2 0,-4-1 0,-11-7 0,12 10 0,-12-10 0,-4 13 0,-7-7 0,-5 1 0,16-7 0,0 0 1,-44 11 1,44-11-2,-41 10 0,41-10-2,-47 10-6,47-10-22,-55 5-8,20-8-2,7-11-5</inkml:trace>
  <inkml:trace contextRef="#ctx0" brushRef="#br0" timeOffset="1620">1491 380 13,'10'-4'32,"-10"4"2,0 0-7,0 0-17,0 0-4,0 0 1,0 0-2,0 11-1,0-11-1,0 19 1,6-6-1,-3 4-1,1 3-1,1 0 0,2 1 0,1-1 0,1 0 1,1-5-1,2-1 1,1-5 0,2-3 0,-1-6 0,4 0 0,-2-8 0,3-1-1,1-3 0,-1-4 0,0 0-1,0-2 1,-1-1 0,0 0-1,-2-3 1,0 0-1,-3 2 0,-1 2 1,-3 0 0,0 3-1,-5 2 1,-4 13 1,8-14-1,-8 14-1,0 0 1,0 0-1,0 0 0,0 10 1,0 5-1,0 2 1,0 4 0,6 4-1,-1 3 1,3 3 0,2-1-2,0-4 0,5-4-2,-1-1-3,3-1-2,-3-8-5,8-2-15,-3-10-13,-4-3-1,1-5 2</inkml:trace>
  <inkml:trace contextRef="#ctx0" brushRef="#br0" timeOffset="2227">2125 117 12,'0'0'36,"0"14"0,0-14-1,0 0-21,-7 18-11,7-3-1,3 7 3,1 3-1,1 6 1,1 2-2,1 3 2,2-1-3,-1 1 2,1-4-4,-1-3 1,2-2-2,-4-4-2,3-1-3,-5-4-9,5-4-15,2-3-8,-11-11 0</inkml:trace>
  <inkml:trace contextRef="#ctx0" brushRef="#br0" timeOffset="2570">2465 0 26,'4'28'38,"-4"-28"-2,3 14 2,-3-14-28,3 11-9,1 3-1,2 5 1,1 8 1,0 9 2,0 4-1,0 5 2,-2 4-3,2 3 3,-3 1-3,1 0 2,-5-53-4,3 56 1,-3-56 2,4 52-4,-4-52-2,0 50-3,0-50-3,6 43-13,-6-43-13,0 0-5,16 41-3</inkml:trace>
  <inkml:trace contextRef="#ctx0" brushRef="#br0" timeOffset="2897">2432 375 27,'-13'6'35,"13"-6"0,0 0-14,-10 0-9,10 0-4,0 0 2,0 0-1,0 0-1,17-9-2,-17 9-1,24-9-1,-10 5-1,6 0-1,2 0 0,9 4-1,3-4 0,1 4 0,4 0-1,-1 0-2,0 3-3,-5-3-9,3 3-25,-7-3-3,-7-7-2,-6-10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4.7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117 853 9,'9'-10'8,"-9"10"1,15-6-2,-2 6-1,1-7-1,4 7 0,1 0 0,7 0-1,3 0 1,5 0-2,6 0 2,7 0-2,9 0 2,9 0-1,9-5 0,10-4 0,13 4-1,10-6 0,12 2 0,11-6 0,9 3-2,11-4 0,13 2 0,9-3 0,11-1-1,11-2 2,8-1-2,11-2 1,11-2-1,5-1 0,4-2 0,8 0 1,3 0-1,5 0 0,3 0 0,4 2 1,1 1 0,9 1 0,-3 2-1,-1 3 1,0 1 1,-1 1-1,-1 2 0,1 2-1,-1 1 3,-2 1-3,4-1 3,3 3-3,2-2 0,-3 4 0,2-1 0,-7-2 2,-6 1-4,-4 1 2,-6 1-1,-7-2 1,-9 0-2,-4 0 1,-6-1-1,-8 2 2,-3 1 0,-10-2 0,-10 2 0,-7-1 0,-7 1 0,-12 1 0,-9-2 0,-13 3 2,-9-3-2,-11 2 0,-7 0 0,-13-2 0,-8 3 1,-9 0-1,-7 0 0,-9 1 0,-6 1 2,-6 0-2,-8 0 0,-8 3 0,-4 0 0,-8-4-2,-5 4 2,-5 0 0,-3 0 0,-12 0 0,10 0-1,-10 0 1,0 0 0,0 0 0,0 0 0,0 0-2,0 0 2,0 0 0,0 0 0,0 0 2,0 0-2,0 0 0,0 0 0,0 0 1,0 0-1,0 0 0,0 0 2,0 0-2,0 0 0,0 0 1,0 0-1,0 0 0,0 0 2,0 0-2,0 0 0,0 0 1,5 13-1,-5-13 0,3 12 0,-3-2 1,0 2-1,0 1 0,0 5 1,0 1-1,0 6 0,0 4 1,-3 5-1,3 4 1,0 7 0,-3 6 0,3 6-1,-3 8 1,3 6-1,-5 8 1,-1 6-1,2 7 1,-3 6-1,0 11 0,-1 2 1,2 8 0,-1 8 0,1 8-1,1 6 2,0 8-2,0 3 1,-2 5 1,1 7 0,-3 5-1,-3 2-1,0 3 0,1 1 1,-3 8-1,1 4 1,0 1-1,-1-2 0,2-1 0,1-1 0,0-6 1,1-3-1,-2-10 0,2-7 0,0-6 1,-2-9-1,0-9 0,2-12 1,1-8-1,0-5 1,3-10-1,2-5 1,4-7-1,0-3 0,0-2 0,5-3 0,-1-5 0,1-3 0,0-6 0,-1-8 0,-1-6 0,2-6 1,-5-11-1,6-5 0,-3-4 0,0-5 1,0-2-1,-3-3 0,4 0 0,-4-3 0,0 1 0,0-4 1,0-9-1,0 15 1,0-15-1,0 12 0,0-12 1,0 9-1,0-9 0,0 13 1,0-13-1,-3 15 0,3-15-1,0 13 1,0-13 0,0 0 1,0 11-1,0-11 0,0 0 0,0 0 1,0 0-1,0 0 1,0 0-1,0 0 1,0 0-1,0 0 1,0 0-1,0 0 1,0 0-1,0 0 0,0 0 1,0 0-1,0 0 0,0 0 0,0 0 0,0 0 0,0 0 0,-14 5 0,3-5 0,-2 0 0,-5 0 0,-7 0 0,-9 0-1,-7 0 1,-7 4-1,-11-4 0,-10 3 0,-8-3 0,-13 5 0,-10-5 0,-10 4 0,-11-4 0,-9 7 0,-11-3 1,-9 2-1,-10 1 1,-7 1-1,-10 3 1,-7 0 0,-12 2 0,-7 1 0,-8-2 0,-10 4 0,-9-1-1,-6 1 2,-5-1-1,-4 1 1,-2-1-1,-3-3 1,-4 2 0,-3-3 0,-2 0-1,-2-3 1,-4 0-1,-5 0 0,1 0 1,0-2-1,-1 0 0,0 0 0,3 0 0,-2-1-1,2 2 0,0-1 1,1 0-1,-2 3 1,5 2-1,4 2 2,3 0-1,5 0 0,10 2 1,5 0-1,9 2 1,10-2 0,7 1-1,7-3 1,11 0 0,10 1-1,14-2 2,9-2-1,13-1 0,13-3 0,15-1 0,14-1 0,13-4 0,11 0-1,14 0 1,13 0-1,10-4 0,8 4 1,8-3-1,8 3 1,7-4 0,12 4-1,-13 0 0,13 0 1,0 0-1,0 0 0,0 0 0,0 0 0,0 0-1,0 0 1,0 0 0,0 0 0,0 0 0,0 0 1,0 0-1,0 0 0,0 0 1,0 0-1,0 0 1,-9-3-1,9 3 2,0 0-2,0 0 0,0 0 0,-9 0 1,9 0-1,0 0 0,0 0 0,0 0 1,0 0-1,-11-9 0,11 9 0,0 0 0,0 0 0,0 0-1,0 0 1,0 0 0,0 0 0,0 0 0,-8-9 0,8 9 0,0 0 0,0-11-1,0 11 1,-3-18 0,3 7 0,0-3 0,0-3 0,0-4-2,-3-4 2,3-2 0,0-5 0,3-4-1,-3-8 1,4-4 1,0-6-1,-1-6 0,2-6 0,-1-6 0,1-6 0,-2-4 0,1-1 0,-4-5 0,5-1 2,-5-4-2,0 0 0,0-1 1,-5-1-1,1 0 0,-4-2 0,0-2 0,0-1 0,-4-2 0,0 2 0,-1-4 0,0-1 0,-2-4 0,3-3 1,0-3-2,-1 0 1,2-5 0,0-3 0,4-2 0,-2-4 0,3-2 0,0 0 0,3 0 0,0-2 0,3-1 0,-4 4 0,4 0-1,0 2 1,-3 4 0,3-1 0,-8 0 0,8 4 1,-6 1-1,6-3 1,-5 3-1,5 1 0,0 1 0,0 6-1,0 7 1,0 5-1,0 5-1,4 6 2,-4 7-1,3 7 0,0 9 1,-3 5 1,3 6-1,-3 5 0,0 9 0,0 8 1,0 5 1,0 5-2,-3 6 2,0 2-2,3 5 1,0 10-1,-6-13 1,6 13-1,0 0 1,0 0-2,0 0 1,0 0-1,0 0 1,0 0-1,0 0 0,0 0 1,0 0 0,0 0-1,0 0-1,0 0 2,0 0-1,0 0 0,0 0-5,0 0-11,0 0-21,3-10 0,-3 10-1,16-24 1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7.01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334 198 13,'17'-15'29,"-17"15"0,13-10-6,-13 10-3,3-10-2,-3 10-5,0 0-3,-16-10-3,16 10-2,-24 0-3,7 4 0,-3 4-2,-2 1 0,-3 3 0,-1 4 0,2 0 0,3 2 0,1 0-1,6 0 1,2-4 0,6 0-1,6-3 1,0 0 0,11-2 1,3 0 0,3-2-1,3 2 1,4-1 1,4 0-1,0 2 0,3 2 0,-3 2-1,-1 1 1,-3 2-1,-4 2 2,-4 0-2,-5 1 0,-8 1 0,-9-3 0,-9 1-2,-11-4 1,-7 1-1,-9-4-1,-3 0-1,-8-7-3,4 1-6,-3-6-18,9-10-6,11-3-2,6-8 0</inkml:trace>
  <inkml:trace contextRef="#ctx0" brushRef="#br0" timeOffset="546">522 0 12,'-4'14'32,"4"-14"1,-16 14-17,11 1-8,-3 1 3,3 7-5,-3 5 1,5 5-3,0 3 0,3 3-2,0 1 2,5-1-2,1-2-1,1-3 2,0-9-1,0-3-1,0-5 0,-1-6 0,-6-11-1,0 0 1,0 0 0,0 0 0,8-13 0,-8-2 0,0-6-1,3-1 1,1-2-1,3 2 1,2-1 1,3 3-1,2 1 0,3 4 1,0 5-1,0 4 1,0 6-1,-1 0 0,-2 11 0,-2 2-1,-2 6 0,-1 1 0,-3 4-1,-1 0-1,0 2-4,-5-4-3,6 1-12,-6-6-15,3-7-2,-3-10-1</inkml:trace>
  <inkml:trace contextRef="#ctx0" brushRef="#br0" timeOffset="999">921 206 7,'11'-32'34,"-11"32"0,8-15-14,-8 15-5,0 0-6,-18 3 1,9 11-6,-5 3-3,-1 7 0,-1 4 0,1 4 0,-1 4-1,2 2 1,5-4 0,5-3 1,4-3-1,9-4 0,4-8 3,8-6-3,4-10 1,5-8 0,3-6-1,3-4 1,-2-7 0,-2-4-1,-5-4 1,-6 0-1,-10-2 0,-5 1 0,-10 2 0,-8 4-2,-6 5 0,-4 3-3,-2 9-5,-5-1-9,4 12-19,4 0 0,3 6-3</inkml:trace>
  <inkml:trace contextRef="#ctx0" brushRef="#br0" timeOffset="1436">1269 83 15,'10'3'32,"-10"-3"1,0 0-16,0 0-9,-5 14 0,5-3-4,-8 6 3,4 5-4,-1 2 0,2 5-1,0 1-1,3 1 0,0 1 0,5-5 1,1-5 0,1-2 1,4-8 2,2-4-2,1-8 0,3-3-1,0-7 1,3-2-1,-2-5 0,1 1-1,-2-1 0,-1 0-1,-2 4 0,-5 1 0,-9 12 0,13-11-1,-13 11 1,0 0-1,12 15 0,-8-5 1,4 2-1,1 1 1,2-1 0,4-2 0,3-4 1,1-2-1,4-4 1,1 0-1,0-9 2,1 2 0,-2-5 0,0 2 0,-6-3 2,1 1-1,-9-6 2,0 0-2,-9-2 1,0-2-1,-6-2-3,-3 2 2,-6-1-4,-1 0 0,0 8-8,-5-1-20,5 3-14,5 1 2,4-3-2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0.3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46-4 6,'-12'2'35,"-2"8"1,14-10-8,0 0-9,0 0-5,0 0-1,0 0-5,0 0-1,11 8-2,1-4-1,4 1-1,6 5 1,1 1-1,10 4-1,-1 1 0,7 2 0,-1 1 0,0 1-1,-2-2 0,-4 0 1,-4-3-2,-6-3 1,-6-1 0,-7 1 1,-9 0-1,-4 2 0,-11 3 0,-6 3-1,-11 6 1,-5 4 0,-6 1-2,-5 1 1,1 2-3,-3-7-5,11 1-24,1-6-8,8-8-3,7-9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2.15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342 175 17,'-10'-11'24,"10"11"-3,-17-9-2,3 5-3,4 4-3,-7-5-4,1 5 2,-4 0-4,0 7-1,-4-1 0,1 3-2,-3 3 0,1 5 0,-1 4-1,2 2-1,1 6 1,6 2-1,2 0 0,5 3 0,5-2-1,5-1 1,8-3-2,6-4 2,7-4-2,5-4-2,7-4-2,1-12-7,6 0-19,0-4-9,-3-7-1,-1-2-1</inkml:trace>
  <inkml:trace contextRef="#ctx0" brushRef="#br0" timeOffset="438">428-10 19,'0'0'38,"10"0"0,-10 0-9,0 0-16,0 0 0,0 9-6,5 7-1,-5 6-2,3 6-1,-3 8-1,7 8 0,-4 3 0,1 4-1,0-3 0,-1 0 1,0-1-2,1-4 0,-1-6-2,-3-8 0,4-3-3,-4-11-5,6-2-19,-6-13-10,0 0-1,0 0 0</inkml:trace>
  <inkml:trace contextRef="#ctx0" brushRef="#br0" timeOffset="814">691 393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<inkml:trace contextRef="#ctx0" brushRef="#br0" timeOffset="1220">1215 184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<inkml:trace contextRef="#ctx0" brushRef="#br0" timeOffset="1720">1540 228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4.52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0 165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5.5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93 26,'9'-10'38,"-9"10"-3,0-10-15,0 10-4,0 0-4,0 0-5,0 0-3,0 19-2,-3-4-1,3 4 0,5 2-1,1 3 1,6-1-1,2-4 1,8-3-1,3-4 0,5-9 0,2-6 1,2-5-1,-2-6-1,0-4 1,-3-1 0,-6-3 0,-5-2 0,-4 0 1,-6 4-1,-8-3 1,0 6 0,0 0 1,-6 4 0,1 3 0,5 10 0,-9-12 0,9 12 2,0 0-2,-5 20 1,5-5-1,5 6 0,-2 4-1,1 4 1,0 2-1,2 2 0,-1 2 0,2 2-1,-1 2 1,-2-2-1,-1-1 1,0-3-1,-3 0 0,0-4 1,-5-4-1,-4-4-1,-5-4 0,-6-5 0,-2 0-3,-9-7-1,2 6-11,-9-3-20,-3-8-5,1 0-1,-6-4-1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6.65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303 45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<inkml:trace contextRef="#ctx0" brushRef="#br0" timeOffset="484">561 36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8.19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0 353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<inkml:trace contextRef="#ctx0" brushRef="#br0" timeOffset="733">865 262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<inkml:trace contextRef="#ctx0" brushRef="#br0" timeOffset="1248">1027 264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<inkml:trace contextRef="#ctx0" brushRef="#br0" timeOffset="1716">1473-10 34,'10'0'38,"-10"0"1,0 0 0,7 15-29,-2-1-3,-5 1-1,6 8-1,-6 5-1,3 8-3,-3 3 1,0 6-2,0 0 1,0 1-2,0-1 0,-5-5-5,5-2 1,-6-10-4,6-2-13,-3-9-15,3-17-3,0 0-1</inkml:trace>
  <inkml:trace contextRef="#ctx0" brushRef="#br0" timeOffset="1981">1686 156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0.9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75 73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1.72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 41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9.28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22 659 22,'0'0'34,"0"0"-2,0 0-19,0 0-4,0 0-4,0 12-2,-3-2 0,3 2 0,-4 5-2,4 3 3,-5 3-2,2 3 2,3 0-2,-4-3 2,4-1-2,0-4 3,0-2-3,-3-7 1,3 1 0,0-10 0,0 0 1,0 0-1,4-15-1,-4 2 2,3-2-2,0-6-2,2-2 1,-1-3-1,1 2 0,0-1 0,3 1 1,-2 2-2,1 5 1,2 2 0,-2 4 0,2 5 0,-9 6 0,19 0 0,-8 6 0,1 4-1,0 4 1,2 3 0,-1 0 0,2 3 0,-2-1 0,1-2 2,-4-2-3,0-3 2,-2-1-1,-8-11 1,10 11-1,-10-11 3,0 0-3,0 0 0,12-14 1,-9 1-2,3-3 2,0-7-4,1-1 5,2-4-4,3-3 2,0 3 0,0 2 0,2 4 0,-3 3 0,2 7 2,-1 6-2,-1 6 0,0 5 0,1 7 1,-2 3-1,-1 5 0,2 2 0,-3 3-1,1-1-2,-2 1-1,-2-7-2,3 4-4,-8-10-10,5 0-13,-5-12-7,9 9 0</inkml:trace>
  <inkml:trace contextRef="#ctx0" brushRef="#br0" timeOffset="733">607 516 36,'7'-10'36,"-7"10"2,0 0-19,0 12-7,-7-2-1,7 8-6,0 2-1,0 4-2,0 4-2,0 0-2,7 2-3,-7-6-4,7 2-4,-7-8-7,9 0-8,0-3-11,-3-5 2</inkml:trace>
  <inkml:trace contextRef="#ctx0" brushRef="#br0" timeOffset="983">735 575 22,'5'-16'38,"-5"16"-3,0 0-16,0 0-5,0 0-5,5 11-4,-2 2 1,-3 4-4,3 5-1,0 1 0,0 3 0,0 0-1,0-2 1,-3-4-1,6-2 1,-6-5 0,3-4 1,-3-9 0,0 0 1,0 0-1,0 0 0,9-16 1,-6 1-1,0-3-1,3-4 0,-2-4-1,4-2 0,-1-1 1,2 0-1,1 2 0,1 5 0,2 3 1,2 5-1,-1 5 1,3 6 0,0 7-1,2 7 2,-1 3-1,0 5 0,-2 3-1,0 3 1,-1 3-1,0 0 0,-2-1 0,-2-1-1,-2-2 1,-2-3-4,0 0 0,-7-7-4,5 5-4,-5-19-7,0 17-9,0-17-8,0 0-5</inkml:trace>
  <inkml:trace contextRef="#ctx0" brushRef="#br0" timeOffset="1466">1191 726 10,'34'-24'26,"-16"13"-2,0-2-7,1 4 2,-4-8-4,5 4-1,-6-5-3,3 2-4,-8-5 1,5 6-3,-7-4-2,1 3 0,-4 1 0,-1 2-1,-3 2 1,0 11 0,-7-12-1,7 12 0,-14-3 1,1 3-2,-1 5-1,-3 1 1,0 3-1,0 5 0,-1 2 1,2 5-1,4 2 0,5 3 1,7 2-1,0 1 0,11-1 1,4-2-1,6-4 0,3-2 0,2-4 1,1-4-3,1-2 0,0-10-8,3 4-8,-6-7-23,2-6 1,0-4 0</inkml:trace>
  <inkml:trace contextRef="#ctx0" brushRef="#br0" timeOffset="2012">1941 44 3,'-22'-14'36,"1"3"-1,-1 4 1,-2 1-22,-9-1-4,5 7-4,-4 0 1,4 8-2,-4 4-1,7 6-1,3 9 1,7 8-1,6 6 0,9 8-1,4 6 1,7 7-1,8 5 0,5 4 1,2 4-2,1 0-1,-2 1 2,-1 0-1,-4-4 0,-4-4-1,-4-7 0,-4-8-3,-5-5 0,-6-15-7,3-4-7,-12-10-20,0-11-3,0-8 0</inkml:trace>
  <inkml:trace contextRef="#ctx0" brushRef="#br0" timeOffset="2387">1698 628 7,'8'-10'36,"-8"10"2,10-10-1,-10 10-21,0 0-5,6-15-3,-6 15-1,14-12-2,-2 5-3,1-4 0,3 2-1,3-2 0,2 0-1,1 1 0,5 0-1,-1 3 0,-1 0-1,1 4-2,-6-5-2,4 8-8,-10-5-13,-2 0-12,-1 5 1,-11 0-1</inkml:trace>
  <inkml:trace contextRef="#ctx0" brushRef="#br0" timeOffset="2668">2068 452 12,'12'4'31,"-12"-4"1,0 0-16,0 0-7,0 0 2,0 0-4,7 10 3,-7 0-4,0 2 0,6 10 3,-6 2-3,10 8 0,-5 1-2,5 2 0,-2 0-1,1 1-1,1-7 0,-3-4-2,1-5-1,-4-9-3,2-1-4,-6-10-8,0 0-19,0 0-5,0-20 1</inkml:trace>
  <inkml:trace contextRef="#ctx0" brushRef="#br0" timeOffset="2995">2322 576 14,'22'0'33,"-1"0"-7,-8 4-7,-1-7-5,4 3-3,-4-6-1,6 1-5,-5-4-1,3 3 0,-4-7-1,0 5 2,-5-4-1,1 1 0,-8-1-1,0 2 1,-5-2-1,-4 2-1,-4 2 0,-2 2 0,-2 1-1,-1 5 1,-4 4-1,0 5 0,-2 4 0,3 5 1,1 5-1,0 5 0,5 4-1,4 4 1,2-1-1,9 0 1,6-4-1,7-3 0,8-7 0,5-9-2,10-4-4,-2-15-6,12 0-16,-1-7-13,0-10 0,-1 0 0</inkml:trace>
  <inkml:trace contextRef="#ctx0" brushRef="#br0" timeOffset="3479">2691 201 19,'0'0'42,"11"0"-3,-11 0 0,14 9-23,0 7-7,-4 2-1,4 14-3,-5 7-1,0 6-2,-3 10-1,0 3 0,-2 1-2,-1-1-1,2-5-3,-2-10-1,7-4-6,-6-15-10,6-9-18,4-7 0,0-12-2</inkml:trace>
  <inkml:trace contextRef="#ctx0" brushRef="#br0" timeOffset="3713">3134 501 10,'40'-26'38,"-25"19"-1,-4 2-15,-11 5-2,0 0-7,0 0-2,-11-4-4,-8 6-4,-1 5-1,-5 3-1,-4 3 0,-2 6 0,2 3-1,0 3 1,6 1-1,3 1 0,7-2 0,8-1 0,10-5 0,8-4 0,6-8 1,8-7-1,4-5 0,4-6 1,1-7-1,2-3 0,-1-5 0,-4-3 1,-4-4-1,-4-2 0,-6-3 0,-8-2 1,-4 1-1,-10-2 0,-8-2 1,-4 2-1,-5 2 1,-3 4-1,-1 7 1,2 4 0,1 7 0,4 5 0,3 9-1,5 7 1,2 9 1,7 8 0,0 8 0,5 7 0,2 8-1,2 7 1,4 7-1,-1 6 1,3-3-1,-1 0-1,4-1 1,-2-6-1,-1-4 0,1-4 0,-1-7-2,-1-8 0,-4-9-6,3-1-16,-6-8-17,-7-13 0,6 12 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55.21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6965 334 7,'0'0'19,"11"4"-3,-11-4-1,0 0-3,0 0-2,10 6-2,-10-6-1,0 0-2,-19 5 0,4 0 0,-8-5-2,-3 7 1,-9-4-2,-5 1 1,-8-1 0,-4 0 0,-4-3-3,-6 4 0,-3-4-2,-2 0-1,1 0-4,0 0-5,4 0-10,3 3-10,1-6-2</inkml:trace>
  <inkml:trace contextRef="#ctx0" brushRef="#br0" timeOffset="733">5786 432 2,'0'0'24,"0"0"-5,0 0 0,0 0-6,-16 8 0,5-8-5,0 6 0,-8-2-2,-2 3-2,-5-2-2,-4 2 1,-2 1-3,-3-2 0,-3 3 0,-1-3-3,-2 1 1,1-2-3,4 0-6,-1-5-8,2 0-10,7 4-5</inkml:trace>
  <inkml:trace contextRef="#ctx0" brushRef="#br0" timeOffset="1061">4881 530 7,'-40'14'16,"19"-7"-1,-2 0-4,0-2 0,0 2-5,-2-2 0,-2-1-1,3-2-1,-2 3 1,0-3-3,2 2 1,-1-1-2,1 0-1,1 0 0,0-3-4,3 4-1,-1-4-7,-1 3-7,3-3-3,-2 0-6</inkml:trace>
  <inkml:trace contextRef="#ctx0" brushRef="#br0" timeOffset="1373">4031 626 7,'-46'11'24,"24"-4"-3,0-3-2,-2 1-4,5 2-3,-2-3-1,5 3-3,-3-3 0,4 2-1,-2-2-4,0 1-2,3-1-3,-4-4-7,4 4-11,-3-4-10,-4 0-5,5 0-1</inkml:trace>
  <inkml:trace contextRef="#ctx0" brushRef="#br0" timeOffset="1653">3095 701 1,'-56'12'27,"32"-1"2,-1-8-17,0-3-5,3 5 0,-2-5-2,2 4 1,-1-4-2,3 4 2,-3-4-3,4 6 0,-4-6-3,-1 4 0,0-1-4,-1-3-1,-2 5-2,-1-5-3,3 4-4,-4-4-4,1 0-1,2 5-5</inkml:trace>
  <inkml:trace contextRef="#ctx0" brushRef="#br0" timeOffset="1965">2170 751 30,'-31'9'22,"21"-6"-4,-2 0-5,-1 1-4,-1 0-3,-2 1 0,-2-1-3,-1 2 0,-3-2-2,0 0-2,-2 0-3,-2-4-1,-1 5 1,-3-5-2,2 3-1,-2-3-1,1 0 2,-2-4 0,2 4 2,-2-3-2,1 3-1,1 0-3,-3-5-7,2 5 3</inkml:trace>
  <inkml:trace contextRef="#ctx0" brushRef="#br0" timeOffset="2199">1348 807 9,'-69'0'22,"35"0"-2,4 0-1,-1 4-6,3-4-4,5 0-5,1 0-2,2 2-1,4-2-2,3 0-1,2 6-6,11-6-6,-16 0-6,16 0 0,-9 0-4</inkml:trace>
  <inkml:trace contextRef="#ctx0" brushRef="#br0" timeOffset="2418">839 863 3,'-63'13'19,"31"-9"-2,2 3 0,0-1-4,3-3-7,2 0-1,2-3-2,1 3-3,2-3 0,1 0 1,3 0 0,0 0 1,1 0 2,2 0 0,-2 0 0,2 0 1,1-4 0,0 4-1,-2-3-1,3 3 0,-4-3 0,1 3-1,-3 0-1,1 3 1,-4 0-2,-3 2 0,0 2 1,-4 3-1,-4-1 0,0 2 0,0-1 0,-1 0-1,4-1-5,-1-3-1,6 1-4,0-2-11,5-5-10,8 7-1</inkml:trace>
  <inkml:trace contextRef="#ctx0" brushRef="#br0" timeOffset="2901">386 708 28,'9'14'30,"-9"-14"-1,-21 12-23,5 0-4,-6 1 0,-6 4 1,-3 1 1,-3 1 1,-1 0-2,1 1 2,-1-6 0,6 2 1,1-3-1,8-2-2,-1-3 0,8 1 0,1-4-2,12-5 3,-10 8-3,10-8 1,3 11 0,5-1 1,3 0 0,7 6 0,2 2 0,7 5 1,4 1 0,4 3-2,3 1 1,3 0-3,-2-1-1,-1-4-4,4 1-13,-5-6-21,-5-5 0,-3-2 0</inkml:trace>
  <inkml:trace contextRef="#ctx0" brushRef="#br0" timeOffset="4772">2202 241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<inkml:trace contextRef="#ctx0" brushRef="#br0" timeOffset="5297">2303 0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<inkml:trace contextRef="#ctx0" brushRef="#br0" timeOffset="5772">2871 211 17,'8'-14'35,"-8"14"-2,0 0-13,-17 7-7,5 6-1,-7-1-6,-3 5-3,-5 3-1,2 4 0,-2 1 2,5 1-3,3-1 0,6 0-1,6-4 1,7-1 0,13-6 0,6-3 0,6-7 1,5-4-1,4-5 1,4-5-1,0-5 0,0-3 0,-7-2-1,-7-4-1,-6-1 0,-8-3-1,-10 5-2,-7-2-2,-4 8-5,-9-2-7,-1 5-12,3 7-6,-4 0-1</inkml:trace>
  <inkml:trace contextRef="#ctx0" brushRef="#br0" timeOffset="6208">3141 174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2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0 316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<inkml:trace contextRef="#ctx0" brushRef="#br0" timeOffset="484">448 414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<inkml:trace contextRef="#ctx0" brushRef="#br0" timeOffset="1092">1356 358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<inkml:trace contextRef="#ctx0" brushRef="#br0" timeOffset="1654">1713 473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<inkml:trace contextRef="#ctx0" brushRef="#br0" timeOffset="2169">1909 163 12,'-7'-17'35,"7"17"2,0 0-3,8 10-17,-8-10-9,6 21 0,-2-6-3,5 8-1,-2 6-1,5 7 0,1 1-1,3 4-1,-1 1-1,5 2 0,0 1-2,-5-5-2,6 0-14,-10-7-17,-2-9-3,0-3-1</inkml:trace>
  <inkml:trace contextRef="#ctx0" brushRef="#br0" timeOffset="2449">1895 342 22,'-10'0'39,"7"11"-3,3-11 3,25 4-26,-2-11-6,7 4-2,7-4-2,4 0-3,8 0-9,-6-1-18,4 0-11,-1 4-3,-9-2 2</inkml:trace>
  <inkml:trace contextRef="#ctx0" brushRef="#br0" timeOffset="2715">2390 466 3,'-10'-4'27,"13"-14"-9,-3 4 2,11-2-2,-5-5-1,6 2-2,-5-5-1,8 5-3,-8-5-2,4 8-2,-7-3-3,2 7-1,-6 2 0,0 10-1,-11-7-1,-2 11 1,-6 6-2,-3 4 0,-5 8 1,-1 5-2,1 4 2,-1 3-2,3 1 1,8 0-2,5 0 1,7-6-1,10-3-2,7-9-1,13-1-4,3-16-8,16 0-10,1-6-4,6-8-4,4-2 3</inkml:trace>
  <inkml:trace contextRef="#ctx0" brushRef="#br0" timeOffset="3027">2751 418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6.4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-3 439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<inkml:trace contextRef="#ctx0" brushRef="#br0" timeOffset="686">695 403 30,'0'-10'39,"0"10"-3,0 0-12,0 0-12,0 26 0,3-5-6,2 7-1,0 1-2,1 3-3,0-2-2,-6-2-3,9 1-7,-9-5-20,5-10-5,4-1-3,-9-13 1</inkml:trace>
  <inkml:trace contextRef="#ctx0" brushRef="#br0" timeOffset="905">872 414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<inkml:trace contextRef="#ctx0" brushRef="#br0" timeOffset="1770">1843 69 31,'8'-12'27,"8"1"-5,-16 11-3,10-8-3,-10 8-2,0 0-5,-10 0 0,10 0-4,-24 14-1,8-4-1,-4 1-1,-1 5 1,-3 1-1,4 4 0,0 5-2,3 4 1,2 6 0,5 3-1,1 4 0,6 3 0,3 6 1,6 1-1,1 2-1,5-3 0,1 2-2,0-3-1,1-2-3,-4-7-6,2-3-11,-3-9-14,-9-10-2,0-5 1</inkml:trace>
  <inkml:trace contextRef="#ctx0" brushRef="#br0" timeOffset="2138">1569 468 37,'30'0'39,"-13"3"-1,0 1-9,2-4-18,6 0-5,-2 0-5,1-6-3,1 2-5,-6-8-8,5 4-9,-5-4-8,-3-1-6,2 3-1</inkml:trace>
  <inkml:trace contextRef="#ctx0" brushRef="#br0" timeOffset="2304">1933 354 20,'12'0'31,"-5"12"-6,-2 1-3,-5 0-5,9 10-2,-6 2-6,4 7 0,-1 1-5,0 4-1,0-2-2,-3-1-2,1-2-2,-4-6-6,3-5-6,-3-6-18,0-15-4,0 0-2</inkml:trace>
  <inkml:trace contextRef="#ctx0" brushRef="#br0" timeOffset="2626">2105 539 33,'20'-5'32,"-8"-3"-9,4-9-12,9 2 0,-6-6-3,6 1 2,-7-5-4,3 6 1,-7-3 1,0 5-3,-7-1-1,-2 5 0,-5 1-1,0 12-1,-14-9 0,2 9-1,-4 9-1,-3 4 1,1 3-1,-2 6 0,3 5 0,3 3 0,4 3 0,5 0 0,5-3 0,8-1-2,6-4 0,4-6-2,7-5-4,-1-14-9,9 0-16,1-11-6,-3-9-1</inkml:trace>
  <inkml:trace contextRef="#ctx0" brushRef="#br0" timeOffset="2950">2425 212 20,'-30'-39'38,"18"33"-1,0 6-16,1 6-5,11 13-6,-3 5-1,9 11-3,-3 2-2,7 8 0,-3 0-2,4 3-2,-1-1-3,-1-7-4,1 1-11,-5-10-17,0-8-4,3-4-2</inkml:trace>
  <inkml:trace contextRef="#ctx0" brushRef="#br0" timeOffset="3206">2709 440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9.094"/>
    </inkml:context>
    <inkml:brush xml:id="br0">
      <inkml:brushProperty name="width" value="0.05292" units="cm"/>
      <inkml:brushProperty name="height" value="0.05292" units="cm"/>
      <inkml:brushProperty name="color" value="#F2F2F2"/>
      <inkml:brushProperty name="fitToCurve" value="1"/>
    </inkml:brush>
  </inkml:definitions>
  <inkml:trace contextRef="#ctx0" brushRef="#br0">0 1045 3,'0'0'9,"0"0"-1,0 0 3,0 0-3,16 3 1,-3-3 0,3 0 0,5-3-1,3 3-1,2-3-2,4 3-1,2-3-1,4 3-1,4-4-2,3 4 1,2 0-1,3-3 0,3 3 1,4-4 0,2 4 1,5-4 1,1-1-1,2 0 2,4-1-2,3 1 0,-1-2 0,3 2 0,2-1-1,-1 0-1,1 1 1,0 1 1,-4-2-1,-4 2 1,-2-3 2,-4 3-2,-9-2 0,-5 2 0,-9-1 0,-5 2 0,-5 0 0,-5 3-1,-7-4 0,-4 4-1,-4 0 1,-9 0 1,9-5-2,-9 5 2,0 0-1,0 0 0,0 0-1,0 0 1,-10-4 0,10 4-1,0 0 0,0 0 0,-10-5 1,10 5-1,0 0 0,0 0 0,0 0 0,0 0 0,0 0 0,0 0 0,0 0 0,0 0 0,0 0 0,0 0-1,0 0 1,0 0 0,0 0 0,0 0 0,0 0 0,0 0 0,0 0-1,0 0 1,0 0 0,0 0 0,0 0 0,0 0 0,0 0 0,0 0 0,0 0 0,0 0 0,0 0 0,0 0 0,0 0 0,0-9 0,0 9 0,0 0 0,10-10 0,-10 10 0,16-14 1,-6 7-1,2-4 0,1 1 0,2-2 0,1-1 0,2 0 0,1-2-1,2-3 2,1-1-2,-1 3 1,2-1 0,-2 1 0,-1 2 0,-2 0 0,-2 5 1,-2 1-3,-3 1 2,-11 7-1,14-8 1,-14 8-1,0 0 1,0 0-2,10-6 2,-10 6 0,0 0 0,0 0 0,0 0 0,0 0 0,0 0-2,0 0 2,0 0 0,0 0 0,0 0 0,0 0 2,0 0-2,0 0 0,0 0 0,0 0 2,0 0-2,0 0 1,0 0-1,0 0 0,0 0 0,0 0 1,0 0-1,0 0 0,0 0 0,0 0 0,-4-10 0,4 10 0,0 0 0,-5-15 0,5 15 0,-3-16 0,3 6 0,-5-1 0,5-2 0,-5-3 0,2-2-1,0-1 1,3-2 0,-6 0 0,3-2 0,0 0 0,0-3 0,0 1 0,0 2 0,3-2 1,-4 2-1,4 2 0,-4 1 0,4 1 0,-3 3 0,3 1 0,0 2 0,0 2 0,-3 1 0,3 10 1,-3-15-1,3 15 0,-3-13 0,3 13 0,-5-12 0,5 12 0,-3-13 0,3 13 0,-3-13 0,3 13-1,0-12 1,0 12 0,-4-13 0,4 13 0,-3-10 1,3 10-1,0-11 1,0 11 0,-5-9 0,5 9-1,-4-12 1,4 12-2,-3-11 1,3 11 0,0-10 0,0 10 0,-4-13 0,4 13 0,0 0 0,0-14 0,0 14 0,0 0-1,0 0 1,0-9 0,0 9 0,0 0 0,0 0 0,0 0 0,0 0-2,0 0-1,-6-10-6,6 10-7,0 0-18,0 10-1,0-10-2</inkml:trace>
  <inkml:trace contextRef="#ctx0" brushRef="#br0" timeOffset="2445">286 237 10,'0'-10'26,"0"10"-5,0 0-3,0 0-2,0 0-7,0 0 0,0 0-4,-4 14-1,4 3 0,0 3-1,0 9-1,-3 5 0,3 4 0,0 2-1,0 2 0,0-3 0,3 1 1,-3-7 0,4-3-1,-4-5 1,3-3-1,-3-3 2,4-7-1,-4-12 0,0 15-3,0-15 1,0 0-3,0 0-4,0 0-6,0 0-19,0 0-1,0-11-5</inkml:trace>
  <inkml:trace contextRef="#ctx0" brushRef="#br0" timeOffset="2912">545 416 9,'-5'-13'18,"5"13"-4,-13 0-1,13 0-4,-16 7-2,16-7-2,-18 16-1,9-3 0,0 2-2,0 3-1,2 0 0,1 3 0,2-1 1,4 1-1,-3-2 0,3-2-1,7-3 2,0-2-1,2-5 0,3-1 1,3-6-1,0 0 3,1 0-2,1-5 2,0-2-2,-1-2 1,-3-3 0,1 2 1,-4-3-1,-1-2 0,-5-1-1,-4-1 0,0-2-1,-6 2 0,-3 0-1,-2-1-1,-4 3 0,0 1-2,0 7-4,-1-2-4,3 9-9,3 7-13,-1-4-2</inkml:trace>
  <inkml:trace contextRef="#ctx0" brushRef="#br0" timeOffset="3442">967 398 15,'-14'-5'19,"14"5"-10,-20 3 0,6 0-3,-3 4 0,-1 1-1,-1 4-2,0 0 1,0 5 0,1-1-1,2 2-1,4 0-1,1 1 0,6-1-1,5 0 0,0-2 1,6-2-1,4-2 3,4 0-2,1-4 1,5-1-1,0-4 0,2-3 2,-2 0-1,2-6 2,-3-2-2,1-1 3,-2-4-2,-2 2 1,-2-5 2,-3 2-1,-3-5-2,-2 3 0,-6-4-1,-4 0 0,-5 1-1,-2-2-1,-4 1 0,-2 2-3,-2 5-1,-2 0-3,3 9-9,-1 4-10,-2 0-8,10 16-2</inkml:trace>
  <inkml:trace contextRef="#ctx0" brushRef="#br0" timeOffset="3971">1244 450 24,'14'-6'33,"-14"6"-3,0 0-19,0 0-5,0 0-1,0 19-1,0-1-2,-5 3 0,1 6 0,4 9 3,-3 5-2,3 5 0,0 3-1,-4 3 0,4 6-1,4 3 0,-4 1-1,4-1 0,1-5 0,0 0 0,1-7-1,1-4 1,0-10 0,-1-9-1,-1-6 2,-1-7 0,-4-13 0,0 0 0,0 0 0,0-14 1,-4-4-1,-3-6 0,0-7-1,-4-8 2,1-3-4,-3-7 4,3-3-4,-1-2 2,1-2 0,3-2 0,3 4 0,1 1-1,3 4 1,4 3-1,1 4 1,3 4-1,2 5 1,1 4-1,2 4 1,2 5 0,1 2 0,-1 3 0,-1 4 0,3 6 0,-1 2 0,0 3 0,2 8 0,-2 0 0,0 4 0,3 3 1,-1 3-1,-2-1 0,-1 2 1,-3-2-1,-3-1 1,-6-1 0,-6-2 3,-10-3-4,-8-1 1,-9-1-2,-7-2-3,-3 1-5,-8-1-26,-2-9 0,4 0-2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06.071"/>
    </inkml:context>
    <inkml:brush xml:id="br0">
      <inkml:brushProperty name="width" value="0.05292" units="cm"/>
      <inkml:brushProperty name="height" value="0.05292" units="cm"/>
      <inkml:brushProperty name="color" value="#F2F2F2"/>
      <inkml:brushProperty name="fitToCurve" value="1"/>
    </inkml:brush>
  </inkml:definitions>
  <inkml:trace contextRef="#ctx0" brushRef="#br0">369 85 6,'7'-14'18,"-7"14"-1,0 0-2,0 0-5,-10-9-1,1 9-1,-3 10-3,-4-4-1,-2 6-2,-4-2 0,-2 6 0,-5-5 0,1 5 2,-2-6-1,2 1 1,2-4 0,4-1-1,2-2 3,7 1-1,3-5-2,10 0-1,-9 0 0,9 0-1,0 0 0,0 0-1,0 0-1,0 12 1,0 0 0,0 2-1,3 7 1,-3 7 0,0 5 0,0 5 1,0 3-1,-7 3 1,2 2-1,0-3 1,-2-3-1,0-1 1,-1-4 0,3-2-1,0-2 2,2-2-2,3-2 2,0-2-2,0-3 3,4-2-3,3-3 1,1 0 1,1-6 0,5 0-1,0-5 1,5-1 0,1-5 0,2 4 0,0-4-2,1-8-2,3 1-3,-3-6-9,1-2-22,2 6 0,-6-5-3</inkml:trace>
  <inkml:trace contextRef="#ctx0" brushRef="#br0" timeOffset="1121">497 362 22,'0'0'23,"0"-11"-3,0 11-5,0 0-4,0 0-5,0 0-2,0 11 0,0 3-3,4 5 0,-1 2-1,2 3 0,-1 4 0,4-1 0,1-2 0,2-5 2,0-4-2,0-2 0,1-5 1,-1-3 0,2-6 0,-2 0 0,0-4 0,1-2 0,-2-4 1,2-1-1,-2-2 0,1-3 1,-1-2 1,0 1-2,-4-5 2,2 3-1,-5-3 0,2 2 0,-5 0 1,5 5 0,-5 0-1,0 3 3,0 12-3,0-13 0,0 13 0,0 0-1,0 0-1,3 9 0,-3 3 0,4 3 0,0 4 0,0 4 0,1 1-1,1 2 0,2 0-2,-3-8-6,5 3-7,-5-4-21,-2-7 1,3-1-2</inkml:trace>
  <inkml:trace contextRef="#ctx0" brushRef="#br0" timeOffset="1697">859 317 26,'13'0'15,"-13"0"-3,4 15 0,-4-3-4,3 5-1,-3 3-1,7 6-1,-3 1-1,2 3-1,-2-3-1,3 0 1,-2-5-2,0-4 0,-2-3 0,1-4 2,-4-11-1,4 10 0,-4-10 1,0 0-1,0-13 2,0 3-1,0-4 0,4-3-1,-4-5-1,6 0-1,-3-4 2,2-1-1,1 3 1,2 0 0,1 3 0,0 5 0,-1 2-1,2 6 3,-1 4-3,0 4 0,-9 0 0,18 22 0,-10-7-1,0 5 1,1 4-1,0 2 0,-1 2 0,-3-1 0,3-1-2,-5-5-1,3 0-5,-6-5-1,6-2-12,-1-2-16,-5-12 2,0 0-2</inkml:trace>
  <inkml:trace contextRef="#ctx0" brushRef="#br0" timeOffset="2243">1340 85 10,'0'0'32,"0"0"-1,3 10-19,-3-10-2,-7 25-2,4-6-1,3 9-3,-4 5 0,4 7 0,0 7 2,0 2-2,4 2-1,3 1-1,-1-1-1,2-4 0,-1-6-2,2-7-3,1-5-3,-4-9-13,2-8-11,-2-2-5,-6-10 0</inkml:trace>
  <inkml:trace contextRef="#ctx0" brushRef="#br0" timeOffset="2538">1196 423 6,'0'0'35,"19"-15"0,-4 7-16,8 1-4,0-2-3,6 3-2,-1-1-9,-3-1-6,5 3-22,-2 5-6,-7-4-4</inkml:trace>
  <inkml:trace contextRef="#ctx0" brushRef="#br0" timeOffset="2756">1724 309 33,'0'0'32,"0"0"-13,-13 3-5,10 7-2,-6-1-3,6 8 0,-6 1-4,6 7-2,-1 3 0,4 5-1,-3-3-1,3 1-1,0-2 0,4-4-2,2-4-2,-3-8-5,-3-13-22,17 11-4,-17-11-3</inkml:trace>
  <inkml:trace contextRef="#ctx0" brushRef="#br0" timeOffset="3333">1947 3 34,'0'0'30,"0"0"-6,3-11-6,-3 11-2,0 0-3,0 16-5,0 0-1,0 7-3,0 5-1,4 9-1,-1 4 1,2 5-2,1 1 0,1 1 0,-1-5 0,2-4-1,0-2 1,0-7-1,-1-3-2,-1-7 1,0 0-4,-3-7-4,4 2-8,-7-1-21,0-5 0,6 3-2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10.167"/>
    </inkml:context>
    <inkml:brush xml:id="br0">
      <inkml:brushProperty name="width" value="0.05292" units="cm"/>
      <inkml:brushProperty name="height" value="0.05292" units="cm"/>
      <inkml:brushProperty name="color" value="#F2F2F2"/>
      <inkml:brushProperty name="fitToCurve" value="1"/>
    </inkml:brush>
  </inkml:definitions>
  <inkml:trace contextRef="#ctx0" brushRef="#br0">9 337 19,'0'-10'24,"-4"-1"-3,4 11-2,0 0-5,0 0 0,0 0-6,0 0 2,0 0-4,0 9-2,-4 5-2,4 7-1,0 3 0,0 5-1,0 3 2,3 4-4,-3-4 2,7-2 2,-1-4-2,1-2 0,1-4 0,1-5 0,1-2-2,-1-5 2,2-2 2,0-1-2,-1-5 0,0 0 2,1-7-2,-11 7 1,16-20-1,-7 7 1,-3-4-1,0-1 0,0-1 1,-1 1-1,0-2 0,1 2 0,0 4 0,0 0 0,-1 4 0,-5 10 0,11-14 0,-11 14 0,10 0-1,-10 0 1,15 17 0,-6-3 0,0 6 0,3 0 0,1 3 0,1-1 1,1-2-1,1-2 0,1-7 0,2-4 1,-1-7 0,-1 0-1,0-11 1,-1-2 0,-3-4 1,2-3-1,-6-1 1,-2-3-1,-2-4 1,-5 4 0,0-3 0,-3-1 0,-5-1-1,-3 3-1,1 2 0,-3 3 0,3 4-1,-2 2-2,5 6-1,-5 4-3,12 5-5,0 0-3,0 0-18,0 14-7,0-14 2</inkml:trace>
  <inkml:trace contextRef="#ctx0" brushRef="#br0" timeOffset="810">833 306 12,'-22'-10'30,"7"3"-11,2 7-5,-3-7-1,2 7-3,-3 0 1,3 11-5,-2 2 1,3 3-1,0 5-3,2 6-1,1 4 0,3 4 0,7 1-1,0-1-1,0 0 1,11-4 0,1-3-1,4-6 1,5-8-1,3-6 1,1-8 0,1-8-1,1-5 4,-2-3-3,-3-7 1,-1 1-1,-8-5 1,-3-1-1,-10-1 1,0 1-1,-11-1 0,-4 1-1,-4 1 0,-6 3-2,0 5-1,-2 1-7,6 12-5,-1 0-17,5 6-3,9 12-4</inkml:trace>
  <inkml:trace contextRef="#ctx0" brushRef="#br0" timeOffset="1277">1133 347 3,'0'0'30,"0"0"-2,-14 0-18,9 13-4,-1-2 2,-2 7-5,2 2 0,-1 4-1,3 0-1,-1 0 0,5 0-1,-3-5 1,3-1-1,0-4 1,0-5 2,0-9 1,0 0-1,0 0 2,0 0-2,0 0 1,9-20 1,-9 7-1,0-5-2,0 0-2,0-5 1,0 2 0,-4-1 1,4 0-1,0 3 1,0 2 0,0 4-1,0 1 0,0 12 0,11-8 0,-11 8 1,18 9-4,-6-1 2,1 6 0,4 0 0,-1 6 0,4-2 0,-2 0-1,3 1 1,-2-2 0,2-3 0,-4-3 0,-2-1 0,1-5 0,-4-5 1,1 0 1,-13 0 0,17-12 0,-13 0 0,1 0 0,-1-4 1,-1 0 0,-3-5 1,3-1-1,-3-3 0,0 1-1,-4-1 0,4 2 0,-3 1-1,3 4 1,-3 3-2,3 6 0,0 9-1,-3-12-1,3 12-4,0 0-12,0 0-21,-9 12-2,9-12 1</inkml:trace>
  <inkml:trace contextRef="#ctx0" brushRef="#br0" timeOffset="2600">1611 68 9,'6'-9'13,"-6"9"1,0 0-6,0 0 2,0 0-1,0 0 0,0 0-1,0 0 2,0 0-3,3 21 1,-3-10 0,0 9 0,0 2 0,3 6-3,-3 5 1,0 5-1,0-1-1,3 5-1,-3-3 0,0 2-1,0-4 0,0-1-1,3-4-1,-3-4 0,0-2 1,0-2-1,0-4 0,3-1 0,-3-2 0,0-2 0,4-4 0,-4-2 0,0-9-1,0 12-1,0-12-1,0 0-3,0 0-7,0 0-8,-9-8-13,9 8-3,-8-16 0</inkml:trace>
  <inkml:trace contextRef="#ctx0" brushRef="#br0" timeOffset="3317">1872 215 14,'-3'-17'23,"3"3"-2,0 14-3,-3-9-2,3 9-4,0 0-2,0 0-2,0 0 0,0 10-5,3 4 0,-3 7-1,0 4 0,3 5 1,0 4 1,-3 1-2,5 1-1,-5-4 1,6 1-2,-3-9 2,0-1-2,-3-7 0,4-3 0,-4-3 0,0-10 1,8 9-1,-8-9 1,11-3-1,-1-1 1,1-1-1,6-2 1,3 0-1,4 0 0,4 1 0,3 1 1,0 1-1,2 4 0,-1-5 0,-2 5 0,-3 0 0,-3 0 0,-6 0 0,-3 0-2,-4 0-3,-11 0-6,0 0-6,0 0-16,0-8-5,0 8 0</inkml:trace>
  <inkml:trace contextRef="#ctx0" brushRef="#br0" timeOffset="3846">2478 226 17,'-7'-11'27,"-9"8"-11,5 3-4,-4 0 0,-1 0-3,0 4-2,-3 3 0,1 3-1,-3 5-2,5 1 3,-3 5-2,7 4-2,2-1 0,7 2-1,3-2 0,7 0-1,8-5 1,4-1-2,8-7 0,2-3 1,4-8-1,2 0 2,2-5-2,0-2 0,-4-5 2,-2 1-1,-7-2 0,-3-1 1,-7 0-2,-6-4 2,-8 0-1,-10 1 0,-6-1-1,-8 1 0,-1 2 0,-4 2-1,-2 2 0,0 4-2,5 7-4,-1-6-5,10 6-13,7 3-11,10-3-1</inkml:trace>
  <inkml:trace contextRef="#ctx0" brushRef="#br0" timeOffset="4345">3029 177 31,'14'-3'34,"-9"-7"-15,-5 10-2,-8-9-2,8 9-2,-17-8-5,5 8-2,-4-3 0,-1 3-2,-3 4-1,4 3 0,-3-2-2,2 4 1,1 0-1,1 1 0,4 2-1,2 0 1,4 0-1,5-1 0,0-1 0,6 2 0,3-3 1,4 1-1,1-2 0,3 0 1,0 1-1,0 2 1,4-1-1,-2 1 1,-1-2 0,-3 1-1,-4 2 1,0-2-1,-11-10 1,7 15-1,-7-15 0,-16 15 0,1-7 0,-4 0 0,-5 1 0,-4-2 0,0 2-1,0-3 0,3 1 0,0-7-3,10 6-4,-3-10-15,9-3-16,9 7 1,0-22-3</inkml:trace>
  <inkml:trace contextRef="#ctx0" brushRef="#br0" timeOffset="5014">3147 205 4,'0'0'34,"0"0"-4,0 0-10,12-9-3,-1 9-1,0-3-4,7 3-3,2-4 0,5 4-4,2-2-2,1 2 0,1-3-2,2 3 0,-1 0 0,-2-5-2,-4 5 1,-5 0-2,-2-3 0,-5 0-2,0 3-2,-12 0-5,9-7-3,-9 7-6,0 0-5,0 0-8,-16-11-4</inkml:trace>
  <inkml:trace contextRef="#ctx0" brushRef="#br0" timeOffset="5326">3374 180 7,'-4'14'33,"4"-5"-4,0 4-5,-6-2-5,6 7-2,-7 1-7,7 5 1,-5-3-4,5 3-1,-4-2-2,4-2-1,-5-2-1,5-2-1,0-5 0,0-11-1,-4 13 0,4-13-2,0 0-3,0 0-4,0 0-14,0 0-16,0 0 0,4-14-1</inkml:trace>
  <inkml:trace contextRef="#ctx0" brushRef="#br0" timeOffset="5840">3546 22 10,'0'-10'20,"0"10"-5,10 0 2,-10 0-4,22-6-2,-6 3-1,8 3 0,0-3-1,6 3 0,-3 0-2,4 0-2,-5 0-1,1 4-1,-9 0 2,0 3-2,-5 1-2,-6 2 1,-1 4 0,-3 3-1,-3 2 1,0 3 0,0 0 0,-3 2-1,3 0 1,0 1-1,0 0 0,0 3 0,0-3 0,0 1 0,3-2 0,0 0 0,0-3 0,0 2 0,0-3 0,0-4-1,0-3 1,1 0-1,-4-3 0,0-1 0,0-9 0,-4 13 0,4-13 1,-17 9-1,3-4 0,-6 0 2,-6 0-2,-3 2 0,-3 1-2,-1 0 1,1 3-5,-4-6-15,5-1-19,4-4 1,4-5-2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1.9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428 14 10,'0'-11'16,"0"11"-2,0-10-1,0 10-1,0 0-2,0 0-1,0 0-2,0 0-3,0 0-1,-11 16-1,11-16-1,-17 23 2,1-8-2,-2 8 1,-7 1 1,-2 5-1,-4-2-1,-2 5 1,-1-5 0,-2 2-1,2-4 0,3-1 1,3-4-1,5-3-2,1-2 2,7-5-2,2-1 1,13-9-3,-14 11 3,14-11-2,0 0 3,0 0 0,19 9-1,-3-4 3,5-1-2,6 5 1,5-2 1,7 5-2,1-1 0,1 5 0,3-3-1,-1 2 1,-5-1-1,0-1 0,-5-1 0,-5-1 0,-6-2 0,-3-2 1,-6-3-2,-2 0 1,-11-4 0,9 4-1,-9-4-2,0 0-6,0 0-8,0 0-16,-12-4-1,12 4 0</inkml:trace>
  <inkml:trace contextRef="#ctx0" brushRef="#br0" timeOffset="747">160 344 1,'0'0'26,"-11"7"-10,11-7-7,0 0-1,0 0-2,0 0 2,0 0 1,0 0 1,11-10-3,-11 10 3,20-4-4,-3 4 3,5-7-4,6 7 1,4-4-3,7 4-1,3-4 0,3 4 0,1 0-2,2 0 2,-3 0-2,-1 0-2,-4 0 0,-4 0-2,-5 3-2,-7-3-9,0 0-7,-6 0-13,-4-4-2</inkml:trace>
  <inkml:trace contextRef="#ctx0" brushRef="#br0" timeOffset="1105">944 274 13,'0'0'27,"0"0"-14,0 0-4,0 0-1,0 0 1,14 11 3,-14-11-3,13 0 2,-13 0-3,19 3 1,-7-3-3,4 0-2,3 0-1,2 0-2,2 0 0,3 0-2,3-3 0,0 3-3,2 0-2,-3-4-7,5 4-5,-4 0-10,-3 0-7,2 0 0</inkml:trace>
  <inkml:trace contextRef="#ctx0" brushRef="#br0" timeOffset="1417">1464 295 28,'13'11'29,"-13"-11"-15,16 0-6,-4 0 1,4-6-1,5 6 1,-1-4-1,6 4-2,-1-5 0,3 5-1,0-6-2,0 6-1,0-3-2,-2 3-1,3 0-2,-5-3-3,3 3-5,-5 0-4,2 3-4,-5-3-7,0 3-5</inkml:trace>
  <inkml:trace contextRef="#ctx0" brushRef="#br0" timeOffset="1728">2122 300 12,'13'0'31,"-3"0"-3,-10 0-9,15 0-6,-1 0-2,-4-3 0,6 3-3,0 0-2,3 0-2,0-4 1,4 4-3,-3 0 0,4-3-1,0 3 0,1 0-1,-2 0 0,2 0 0,1 0-1,-1-3-1,1 6-1,-2-3-4,1 3-1,-4-3-8,4 0-7,-3 3-8,-5-3-5</inkml:trace>
  <inkml:trace contextRef="#ctx0" brushRef="#br0" timeOffset="2009">2761 311 8,'0'0'28,"13"0"-3,-13 0-6,16-3-2,-16 3-3,21-5-3,-11 0-1,7 5-2,-1-4 0,6 4-2,-4-4-1,7 4 0,-3 0-2,6-3 0,-2 3-1,2-4-2,-1 4-1,-1-3-2,2 3-1,-5 0-4,3 0-6,-6 0-9,2 0-12,0 0-6,-5 0 4</inkml:trace>
  <inkml:trace contextRef="#ctx0" brushRef="#br0" timeOffset="2336">3425 271 13,'4'11'32,"-4"-11"4,0 0-2,0 0-22,13 0-7,-13 0 0,17 0 1,-4-3 1,3-2-2,8 5-1,-2-5-2,6 2 0,1-1-1,2 1 0,2-1-1,1 1-1,0 3-1,-2-6-1,2 6-2,-4-7-2,6 7-5,-8-5-7,6 5-10,-2-4-9,-5 0 1</inkml:trace>
  <inkml:trace contextRef="#ctx0" brushRef="#br0" timeOffset="2616">4145 221 14,'12'9'37,"-12"-9"-1,0 0-9,13 0-12,-13 0-8,20-4-1,-9-2 0,7 3-4,0 0-1,3-3-2,2 3 0,2-2-3,2 5-1,-2-7-1,6 7-4,-5-5-7,5 5-4,-2 0-8,-2-6-8</inkml:trace>
  <inkml:trace contextRef="#ctx0" brushRef="#br0" timeOffset="2881">4671 193 22,'0'0'21,"0"0"1,12 0-2,-12 0-4,17 0-1,-7-6-1,10 6-6,-3-7 1,9 7-5,3-7 0,4 4-2,2-3 0,2 3-1,4 0-1,-1-2-2,4 5-2,-1-5-2,0 9-7,-5-9-10,1 5-16,0 0 1</inkml:trace>
  <inkml:trace contextRef="#ctx0" brushRef="#br0" timeOffset="3177">5366 167 35,'-5'15'36,"5"-15"0,14 11-13,-3-15-17,7 4 0,3-6 1,5 6-2,4-7-1,7 4-1,0-2 0,3 1-2,1-1 0,0 2-1,4 3-1,-1-6 0,-3 6-2,-4-6-3,4 6-4,-10-5-6,3 5-9,-7 0-8,-5-6-5</inkml:trace>
  <inkml:trace contextRef="#ctx0" brushRef="#br0" timeOffset="3441">6075 132 24,'17'-3'24,"0"-3"-3,-2 6-5,2-7-4,5 7 0,0-7-4,7 7 0,-1-6-3,5 6-2,1-3-1,1 3-3,1 0-2,-1-6-7,2 6-14,0 0-12,-6-6-2</inkml:trace>
  <inkml:trace contextRef="#ctx0" brushRef="#br0" timeOffset="3675">6769 81 1,'14'14'38,"-14"-14"0,20 5 0,-9-5-16,6-5-16,8 5 1,2-9-3,8 5 0,2-4 0,7 5-1,2-3-1,3 2-1,2 0-1,-1 0-2,1 4-4,-4-8-5,3 11-11,-8-3-14,-1-5-6,-3 5 1</inkml:trace>
  <inkml:trace contextRef="#ctx0" brushRef="#br0" timeOffset="3893">7594 48 23,'0'0'35,"0"0"-12,12-11-12,-2 4-10,4 2-18,8 5-14,-3-16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6.7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338 212 26,'18'9'31,"-18"-9"-3,0-9-20,0 9-4,-20-13-1,3 4 1,-2 2-1,-7-1 0,-3 2 0,-6 1-1,-1 5 0,1-5-1,1 5 2,3 3-2,6 2 1,3-1-1,7 2-1,15-6 2,-10 18-2,15-8 1,7 4 0,6-1 0,5 5 1,5 1-1,3 3 1,2-4-1,2 2 1,-1-1-1,-3-2 0,-5-1-1,-3-1 1,-5-4 0,-5-1-1,-7 2 1,-6-2 1,-6 2 0,-6-2-1,-5 0 0,-7 0 0,-5-1 0,-3-3-2,-3 0 0,-2-6-3,3 0-3,-3-4-4,9-2-18,3 0-6,3-9-2</inkml:trace>
  <inkml:trace contextRef="#ctx0" brushRef="#br0" timeOffset="530">503 0 19,'8'26'39,"-8"-26"-3,0 12 0,0-12-23,0 0-11,0 0-4,0 0 1,0 16 1,0-5-1,4 7 2,-1 5-1,0 7 0,0 2 1,1 4 1,1 3-2,-2-2 3,1-4-3,-1-3 1,2-6 0,-2-7 0,0-3 0,-3-3 1,0-11-1,0 0 1,0 0 0,0 0-1,6-14 0,-1 1 1,-2-5-2,3-1 1,1-1-1,2-3 0,0 1 0,4 2 0,-2-2 1,1 8-1,1 3 0,0 1 0,2 6 0,0 4 0,1 5-1,-1 4 1,2 5 0,-2 3 0,1 6 0,-2-1 0,1 3-1,-4-3-1,3 2-3,-7-8-4,5 4-8,-3-6-15,0-7-4,4-1-4</inkml:trace>
  <inkml:trace contextRef="#ctx0" brushRef="#br0" timeOffset="1059">1206 207 20,'10'0'36,"-10"0"-2,0 0-5,-17 0-23,6 5-4,-6 0-2,0 3-2,-2 3 2,-2 3 2,2 5-2,1 3 1,2-1-1,4 2 1,4-1-1,5 0 1,6-3 1,7-3 0,6-8-1,5-3 1,7-5 0,4-4-1,1-4 1,1-5 1,-3-6-1,-3-1-1,-6-2 0,-3 1 0,-10-1-1,-4 0 1,-5 1-2,-9 4-1,-2 5-3,-7-2-2,-1 7-7,-4-1-9,0 1-11,4 7-4</inkml:trace>
  <inkml:trace contextRef="#ctx0" brushRef="#br0" timeOffset="1464">1381 194 10,'17'5'33,"0"-2"0,-17-3-9,0 0-15,0 0-4,0 0-2,4 12 1,-4-12-1,4 19 0,-1-2-2,4-2 0,-1 5 0,3 2 0,3-1 0,5-1 1,0-3 0,2-2-1,2-8 1,2 2 0,1-9 0,2-5 0,-3-2 0,0-5-2,1-4 1,-2-1-1,-2 0 1,-3-2-1,-4 2 1,-4 6-1,0-3 1,-9 14-1,6-13 0,-6 13-1,0 0 1,0 0-1,0 0 1,8 16-1,-3-3 0,5-2 1,6 6 0,5 1 1,6-3-1,2-1 1,7-3-1,4 0 2,2-11-1,3 6 0,-4-6 1,-1-11 0,-3-1 0,-2-1 0,-8-5 1,-6 0 0,-8-4 0,-7 0-1,-6-2 0,-8 1-2,-5 0-1,-5-2-3,2 6-7,-9-5-19,3 5-12,0 5 0,-2-2 1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39.39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24 388 36,'-16'7'34,"16"-7"1,-10-5-4,10 5-24,-3-13-2,3 13-2,10-12-1,-10 12 0,19-4 0,-7 10-1,7 5-1,0 6 0,2 5-1,1 7 1,-1 4 0,-21-33-1,0 0 3,31 60 0,-31-60 0,0 0 1,26 60-1,-26-60 3,0 0-2,18 48 3,-18-48-3,0 0 0,0 0 0,8 28 0,-14-38-1,-3-13-3,-5-13 2,3-8-3,0-5 1,7 0-2,4 3 0,12 11-2,3 2-1,11 14-5,-2 2-15,10 10-14,5 2 2,0 5-4</inkml:trace>
  <inkml:trace contextRef="#ctx0" brushRef="#br0" timeOffset="514">555 492 45,'-7'35'39,"7"-35"-4,0 0 1,12-7-28,6-7-9,4-3 0,3 0-1,4-3 2,2 1 0,2 4 0,-5 2 0,-3 1 0,-5 4 1,-5 3-1,-4 1 1,-11 4 0,0 0 0,0 0-1,-23-8 1,1 8 0,-4 0 0,-2 4-1,-3-4 1,0 6 0,3-1-1,4 2 1,3 3 0,8 4 0,6 4 0,3 3 0,4 4-1,10 4 1,-10-29 0,0 0 1,20 47 2,-20-47-3,0 0 1,40 47-4,-40-47-4,44 25-6,-44-25-15,58 16-13,2-7-1,7-9-1</inkml:trace>
  <inkml:trace contextRef="#ctx0" brushRef="#br0" timeOffset="982">1314 375 27,'-31'6'36,"10"-6"-4,6-5 2,-1 0-29,-1 1-4,0-2 0,-1 2 0,1 0 0,-2 1 0,-1 3 0,1 0-1,1 3 1,1 2-1,2 1 0,2 2-1,2 2 1,4 0 0,7 2 0,0 0 0,9 0 1,3 2 1,7 0 0,2-1 1,4 0-1,0 0 0,3 0 0,-2-1 0,-1 0-1,-4-2 0,-3 0 0,-3-2 0,-4-1 0,-11-7 0,12 10 0,-12-10 0,-4 13 0,-7-7 0,-5 1 0,16-7 0,0 0 1,-44 11 1,44-11-2,-41 10 0,41-10-2,-47 10-6,47-10-22,-55 5-8,20-8-2,7-11-5</inkml:trace>
  <inkml:trace contextRef="#ctx0" brushRef="#br0" timeOffset="1620">1491 380 13,'10'-4'32,"-10"4"2,0 0-7,0 0-17,0 0-4,0 0 1,0 0-2,0 11-1,0-11-1,0 19 1,6-6-1,-3 4-1,1 3-1,1 0 0,2 1 0,1-1 0,1 0 1,1-5-1,2-1 1,1-5 0,2-3 0,-1-6 0,4 0 0,-2-8 0,3-1-1,1-3 0,-1-4 0,0 0-1,0-2 1,-1-1 0,0 0-1,-2-3 1,0 0-1,-3 2 0,-1 2 1,-3 0 0,0 3-1,-5 2 1,-4 13 1,8-14-1,-8 14-1,0 0 1,0 0-1,0 0 0,0 10 1,0 5-1,0 2 1,0 4 0,6 4-1,-1 3 1,3 3 0,2-1-2,0-4 0,5-4-2,-1-1-3,3-1-2,-3-8-5,8-2-15,-3-10-13,-4-3-1,1-5 2</inkml:trace>
  <inkml:trace contextRef="#ctx0" brushRef="#br0" timeOffset="2227">2125 117 12,'0'0'36,"0"14"0,0-14-1,0 0-21,-7 18-11,7-3-1,3 7 3,1 3-1,1 6 1,1 2-2,1 3 2,2-1-3,-1 1 2,1-4-4,-1-3 1,2-2-2,-4-4-2,3-1-3,-5-4-9,5-4-15,2-3-8,-11-11 0</inkml:trace>
  <inkml:trace contextRef="#ctx0" brushRef="#br0" timeOffset="2570">2465 0 26,'4'28'38,"-4"-28"-2,3 14 2,-3-14-28,3 11-9,1 3-1,2 5 1,1 8 1,0 9 2,0 4-1,0 5 2,-2 4-3,2 3 3,-3 1-3,1 0 2,-5-53-4,3 56 1,-3-56 2,4 52-4,-4-52-2,0 50-3,0-50-3,6 43-13,-6-43-13,0 0-5,16 41-3</inkml:trace>
  <inkml:trace contextRef="#ctx0" brushRef="#br0" timeOffset="2897">2432 375 27,'-13'6'35,"13"-6"0,0 0-14,-10 0-9,10 0-4,0 0 2,0 0-1,0 0-1,17-9-2,-17 9-1,24-9-1,-10 5-1,6 0-1,2 0 0,9 4-1,3-4 0,1 4 0,4 0-1,-1 0-2,0 3-3,-5-3-9,3 3-25,-7-3-3,-7-7-2,-6-10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57.33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20 33 27,'-12'-13'16,"5"-1"-2,7 14-1,-4-9 0,4 9-2,0 0 0,0 0 1,0 0 1,0 0-4,0 0 1,0 0-3,5 12 0,-5-12-1,22 18-1,-7-8-1,8 7 0,2 0-1,6 3-1,5 1 0,2 2-1,0 1 0,0-1-1,-1-1 1,-1 0-1,-3-4 0,-3-1 1,-5-5-1,-5 0 0,-2-4 0,-5-2 0,-4-1 0,-9-5 0,4 13 1,-4-13-1,-25 19 0,1-5 0,-7 5 0,-6 4-1,-9 4 1,-4 2-2,0 5-2,-4-3-8,7 1-26,4 1-4,5-8 0,10-7-2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4.718"/>
    </inkml:context>
    <inkml:brush xml:id="br0">
      <inkml:brushProperty name="width" value="0.05292" units="cm"/>
      <inkml:brushProperty name="height" value="0.05292" units="cm"/>
      <inkml:brushProperty name="color" value="#F2F2F2"/>
      <inkml:brushProperty name="fitToCurve" value="1"/>
    </inkml:brush>
  </inkml:definitions>
  <inkml:trace contextRef="#ctx0" brushRef="#br0">117 853 9,'9'-10'8,"-9"10"1,15-6-2,-2 6-1,1-7-1,4 7 0,1 0 0,7 0-1,3 0 1,5 0-2,6 0 2,7 0-2,9 0 2,9 0-1,9-5 0,10-4 0,13 4-1,10-6 0,12 2 0,11-6 0,9 3-2,11-4 0,13 2 0,9-3 0,11-1-1,11-2 2,8-1-2,11-2 1,11-2-1,5-1 0,4-2 0,8 0 1,3 0-1,5 0 0,3 0 0,4 2 1,1 1 0,9 1 0,-3 2-1,-1 3 1,0 1 1,-1 1-1,-1 2 0,1 2-1,-1 1 3,-2 1-3,4-1 3,3 3-3,2-2 0,-3 4 0,2-1 0,-7-2 2,-6 1-4,-4 1 2,-6 1-1,-7-2 1,-9 0-2,-4 0 1,-6-1-1,-8 2 2,-3 1 0,-10-2 0,-10 2 0,-7-1 0,-7 1 0,-12 1 0,-9-2 0,-13 3 2,-9-3-2,-11 2 0,-7 0 0,-13-2 0,-8 3 1,-9 0-1,-7 0 0,-9 1 0,-6 1 2,-6 0-2,-8 0 0,-8 3 0,-4 0 0,-8-4-2,-5 4 2,-5 0 0,-3 0 0,-12 0 0,10 0-1,-10 0 1,0 0 0,0 0 0,0 0 0,0 0-2,0 0 2,0 0 0,0 0 0,0 0 2,0 0-2,0 0 0,0 0 0,0 0 1,0 0-1,0 0 0,0 0 2,0 0-2,0 0 0,0 0 1,0 0-1,0 0 0,0 0 2,0 0-2,0 0 0,0 0 1,5 13-1,-5-13 0,3 12 0,-3-2 1,0 2-1,0 1 0,0 5 1,0 1-1,0 6 0,0 4 1,-3 5-1,3 4 1,0 7 0,-3 6 0,3 6-1,-3 8 1,3 6-1,-5 8 1,-1 6-1,2 7 1,-3 6-1,0 11 0,-1 2 1,2 8 0,-1 8 0,1 8-1,1 6 2,0 8-2,0 3 1,-2 5 1,1 7 0,-3 5-1,-3 2-1,0 3 0,1 1 1,-3 8-1,1 4 1,0 1-1,-1-2 0,2-1 0,1-1 0,0-6 1,1-3-1,-2-10 0,2-7 0,0-6 1,-2-9-1,0-9 0,2-12 1,1-8-1,0-5 1,3-10-1,2-5 1,4-7-1,0-3 0,0-2 0,5-3 0,-1-5 0,1-3 0,0-6 0,-1-8 0,-1-6 0,2-6 1,-5-11-1,6-5 0,-3-4 0,0-5 1,0-2-1,-3-3 0,4 0 0,-4-3 0,0 1 0,0-4 1,0-9-1,0 15 1,0-15-1,0 12 0,0-12 1,0 9-1,0-9 0,0 13 1,0-13-1,-3 15 0,3-15-1,0 13 1,0-13 0,0 0 1,0 11-1,0-11 0,0 0 0,0 0 1,0 0-1,0 0 1,0 0-1,0 0 1,0 0-1,0 0 1,0 0-1,0 0 1,0 0-1,0 0 0,0 0 1,0 0-1,0 0 0,0 0 0,0 0 0,0 0 0,0 0 0,-14 5 0,3-5 0,-2 0 0,-5 0 0,-7 0 0,-9 0-1,-7 0 1,-7 4-1,-11-4 0,-10 3 0,-8-3 0,-13 5 0,-10-5 0,-10 4 0,-11-4 0,-9 7 0,-11-3 1,-9 2-1,-10 1 1,-7 1-1,-10 3 1,-7 0 0,-12 2 0,-7 1 0,-8-2 0,-10 4 0,-9-1-1,-6 1 2,-5-1-1,-4 1 1,-2-1-1,-3-3 1,-4 2 0,-3-3 0,-2 0-1,-2-3 1,-4 0-1,-5 0 0,1 0 1,0-2-1,-1 0 0,0 0 0,3 0 0,-2-1-1,2 2 0,0-1 1,1 0-1,-2 3 1,5 2-1,4 2 2,3 0-1,5 0 0,10 2 1,5 0-1,9 2 1,10-2 0,7 1-1,7-3 1,11 0 0,10 1-1,14-2 2,9-2-1,13-1 0,13-3 0,15-1 0,14-1 0,13-4 0,11 0-1,14 0 1,13 0-1,10-4 0,8 4 1,8-3-1,8 3 1,7-4 0,12 4-1,-13 0 0,13 0 1,0 0-1,0 0 0,0 0 0,0 0 0,0 0-1,0 0 1,0 0 0,0 0 0,0 0 0,0 0 1,0 0-1,0 0 0,0 0 1,0 0-1,0 0 1,-9-3-1,9 3 2,0 0-2,0 0 0,0 0 0,-9 0 1,9 0-1,0 0 0,0 0 0,0 0 1,0 0-1,-11-9 0,11 9 0,0 0 0,0 0 0,0 0-1,0 0 1,0 0 0,0 0 0,0 0 0,-8-9 0,8 9 0,0 0 0,0-11-1,0 11 1,-3-18 0,3 7 0,0-3 0,0-3 0,0-4-2,-3-4 2,3-2 0,0-5 0,3-4-1,-3-8 1,4-4 1,0-6-1,-1-6 0,2-6 0,-1-6 0,1-6 0,-2-4 0,1-1 0,-4-5 0,5-1 2,-5-4-2,0 0 0,0-1 1,-5-1-1,1 0 0,-4-2 0,0-2 0,0-1 0,-4-2 0,0 2 0,-1-4 0,0-1 0,-2-4 0,3-3 1,0-3-2,-1 0 1,2-5 0,0-3 0,4-2 0,-2-4 0,3-2 0,0 0 0,3 0 0,0-2 0,3-1 0,-4 4 0,4 0-1,0 2 1,-3 4 0,3-1 0,-8 0 0,8 4 1,-6 1-1,6-3 1,-5 3-1,5 1 0,0 1 0,0 6-1,0 7 1,0 5-1,0 5-1,4 6 2,-4 7-1,3 7 0,0 9 1,-3 5 1,3 6-1,-3 5 0,0 9 0,0 8 1,0 5 1,0 5-2,-3 6 2,0 2-2,3 5 1,0 10-1,-6-13 1,6 13-1,0 0 1,0 0-2,0 0 1,0 0-1,0 0 1,0 0-1,0 0 0,0 0 1,0 0 0,0 0-1,0 0-1,0 0 2,0 0-1,0 0 0,0 0-5,0 0-11,0 0-21,3-10 0,-3 10-1,16-24 1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2T02:26:29.64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2298 655 1,'-22'-37'15,"8"17"-1,-2 1-2,-4-2 0,-2 5-1,-7-1-2,-2 4 0,-7-1-4,-3 7 1,-6 1-2,-3 3 1,-8 3-3,-1 6 0,-5 1 1,-2 6-1,-3 2-1,-1 5 0,-2 3 0,-2 5 0,0 3 1,-1 1-1,-2 5 2,2 5-1,0 2 1,-2 5-2,0 6 0,4 4 0,-1 7 1,4 3-1,1 7 0,1 6 1,2 2-1,4 8 0,1 2 0,1 5-1,5 2 1,1 7 0,5-1 0,6 3-1,5 3 1,7 0 1,9 2 1,10 2-3,12 2 2,9 3 0,11 3 0,13 2 0,8 2 0,8 3 0,7-2-1,7-1 1,5-4-1,6-6 0,0-7 0,4-9 0,3-14 0,6-11-1,6-15 1,5-13-1,4-16 1,8-18-1,8-16 0,8-15 0,6-18 0,4-17-1,0-16 0,0-14 0,0-13 1,-2-10 0,-7-11-1,-8-8 0,-8-9 1,-8-7 0,-6-5 0,-8-10 1,-14-9-1,-9-8 1,-11-6-1,-14-7 1,-17 2-1,-15-2 0,-21 1 1,-17 3-1,-20 8-1,-19 10 0,-24 13-1,-21 15 0,-15 19-2,-21 20-2,-12 30-4,-15 18-4,5 31-21,-3 21-5,6 19 1</inkml:trace>
  <inkml:trace contextRef="#ctx0" brushRef="#br0" timeOffset="1247">4946 246 13,'-14'16'29,"-14"6"3,-18 5-22,-16 11-8,-13 13 4,-15 7 1,-6 10 3,-13 5-2,0 7 2,-5 0-4,6 4-1,4-5-1,8-2-3,10-6 1,8-6 0,10-9-4,6-7 2,11-11-2,8-9-1,15-5-7,2-13-14,9-11-11,17 0-2</inkml:trace>
  <inkml:trace contextRef="#ctx0" brushRef="#br0" timeOffset="1564">3659 977 27,'-45'57'33,"11"-17"-20,0 9-1,-7 3-1,1 7-1,-3-2 0,5 0 1,3-7-6,8-4-1,6-9 0,13-4-2,8-6 3,8-5-3,12-7 0,9-3-2,8-1 1,9-4-5,10 5-12,6-1-21,1-2 0,7 6-3</inkml:trace>
  <inkml:trace contextRef="#ctx0" brushRef="#br0" timeOffset="2195">5717 267 2,'23'-23'25,"-6"5"-10,4-1 1,5-5-1,7 3-1,-2-7-3,10 6 0,-1-6-4,9 6 2,-5-1-2,5 7-2,-6 0-1,2 10 0,-6 6 0,-1 5-2,-8 12 0,-6 10 0,-9 7 0,-6 9-1,-9 5 1,-10 4 0,-7 2-1,-3-1 0,-5-3-1,1-8-1,1-5-1,1-9-5,11 0-10,-2-11-14,9-5-6,4 2-4</inkml:trace>
  <inkml:trace contextRef="#ctx0" brushRef="#br0" timeOffset="2624">6272 1277 26,'0'0'37,"0"0"-2,10-13-18,-10 13-8,8-9-2,-8 9 0,0 0 2,10-6-5,-10 6 0,0 0-1,0 0-1,0 0 0,0 0-1,0 0 1,0 0 0,0 0-1,0 0 0,11-6 0,-11 6-1,0 0 1,11-4-1,-11 4 0,12 0 0,-12 0 0,9 0 0,-9 0 0,12 10 0,-12-10 0,10 19 1,-5-6-1,-2 0 1,0 1 0,-3-2 0,3-2 0,-3-10 0,0 0 0,-9 4 1,9-4-1,-11-23 0,5 7-1,1-5 0,0 0 0,5 2-1,-4-3-4,9 9-11,1-7-25,-1-2 1,2 3-2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5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1">8 1031 2,'-3'22'26,"3"-7"-6,0-1-2,0 7-5,-3-2-1,3 6-4,0 1 0,0 4-2,0 1-2,0 3 1,0 1-2,0 1-1,0 0-4,0 1-1,3 3-3,-3-4-1,0 4-6,0-8 0,0 1-6,0-4-4,0-5-4</inkml:trace>
  <inkml:trace contextRef="#ctx0" brushRef="#br0" timeOffset="2">6 1963 3,'0'48'14,"0"-20"2,0-2-5,0 2-1,0 0-2,0-1-4,0 2 0,0-2-2,0 0-2,0 2 0,0 0-2,0 0-2,0 2 0,4 3-2,-4 1-1,0 5 0,0-1 2,0 0 1,0 0-2,0 2 3,0-3-1,0 2-3,0 0-6</inkml:trace>
  <inkml:trace contextRef="#ctx0" brushRef="#br0" timeOffset="3">24 2997 19,'-7'43'34,"4"-22"-12,-1-2-3,4 2-6,0-6-1,0 9-1,0-3-5,0 3-2,0 2-1,0 3 2,0 3-4,0 4 0,0 3-1,0 1 0,0 4-2,0 0-1,4 10 0,-4 1-1,3 5-2,-3-1-5,4 8-5,-4-2-3,0 3-4,0 0-2,0-9-6</inkml:trace>
  <inkml:trace contextRef="#ctx0" brushRef="#br0" timeOffset="4">32 4420 24,'-7'6'24,"7"-6"-2,0 0-4,-3 10-3,3-10-4,0 16-3,-3-3 0,3 5-3,0 5 0,0 4 0,0 3-1,3 6-1,-3 3-1,0 5 0,3 0-1,-3 4 0,0 2 0,3 1-2,-3-3-1,0-2-1,4 0-1,-4-5-4,0 0 1,0-8-6,0-3-3,0-6-4,0-2-8,4 1-5</inkml:trace>
  <inkml:trace contextRef="#ctx0" brushRef="#br0" timeOffset="5">39 5468 19,'0'44'32,"0"-25"0,0 1-18,0 6-4,0 0 1,3 6 2,-3-1-5,0 4 0,0 0-4,0 4-1,0-1-2,0 0 0,4-2-3,-4-1-2,0 2-7,0-5-1,3 5-5,-3-7-1,0 4-1,0-4 2,0 3-1,0-2 0,0-2 1</inkml:trace>
  <inkml:trace contextRef="#ctx0" brushRef="#br0" timeOffset="6">46 6785 27,'3'78'30,"0"-42"-1,-3-4 1,0-3-18,0 1-9,0-3 0,0 3-1,3-7-2,-3-1-2,0 2-3,0-5-2,5 3-1,-5-4 0,3 3 0,-3-3 1,4 6-1,-4-3 0,3 4 4,-3-2-1,4 2 0,-4 1-4,0-1-3,0 2-4,-3-4 1</inkml:trace>
  <inkml:trace contextRef="#ctx0" brushRef="#br0" timeOffset="7">64 7529 1,'-4'46'16,"0"-20"7,4-2 3,0 3-2,0-3-3,4 6-4,-8-3-5,8 7 0,-7-4-4,6 5-1,-3 0-2,0 6 0,0 1-1,0 6-2,0 0 0,0 1 0,0 1-2,0 0 0,0-1-1,0-3-1,0-3-1,0-7-3,4 2-3,-8-9-6,8 4-11,-4-5-7,0 0-5,5 0 0</inkml:trace>
  <inkml:trace contextRef="#ctx0" brushRef="#br0" timeOffset="8">122 9077 26,'-15'57'32,"5"-33"-14,4 1-1,-5-4-3,6 4 3,-4-3-2,9 5 0,-5-5-7,5 3-2,0-1-2,0 4 0,0 1 0,0 1-2,3 1-2,-3 3-2,0 2-2,0-1-2,0 3-1,0-4-3,6 6-3,-6-5-3,7 5-3,-4-6 1,5 5-1,-4-4-2,4 3 2,-3 2 3,0-2 4</inkml:trace>
  <inkml:trace contextRef="#ctx0" brushRef="#br0" timeOffset="9">117 10174 4,'-12'79'23,"4"-41"3,3 5 0,-5-4-1,7 7-1,-5-8-4,8 9-5,-5-7-6,5 1-3,0-1-3,0-2-1,0-2-1,0-1 0,0 1-2,0-7 0,0 3-1,0-3-3,0 2 0,0-2-1,0 6-2,0-6-2,0 10-2,0-5 1,0 5-3,-3-2-2,3 5-5,0-1-3,0 0-2,0 4 3</inkml:trace>
  <inkml:trace contextRef="#ctx0" brushRef="#br0" timeOffset="10">56 11698 14,'0'71'29,"0"-42"0,-3-4-5,3 1-8,0-7-3,3 3-4,-3-4-2,0 5 1,0-4-3,0 5 0,0-1-1,0 3-1,0-1-2,0 0-1,4 1-2,-4-1-3,0 6-4,0-6-6,4 7-9,-4-1-13,6 0 1,-1 3-1</inkml:trace>
  <inkml:trace contextRef="#ctx0" brushRef="#br0" timeOffset="11">78 12818 20,'-7'22'31,"7"-22"-3,-11 11-22,11-11-3,-10 4 2,10-4 0,0 0 4,-3 13-2,3-13-2,0 21 3,0-10-2,0 12 0,0-2-2,0 11 2,0 1-3,0 8 0,0 2-1,0 5 0,0 3 0,0 4-1,0 4 0,-3 0-2,3-3 0,0-3-3,0-1 0,0-4-7,0-3-3,0-6-18,0-10-2,3-3-4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0.3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30 667 2,'-22'4'22,"22"-4"-5,-10 0-4,10 0-1,0 0-3,0 0 0,0 0-3,0 0-1,0 0 0,13 9 0,2-5 0,1-1-1,9 2 0,6-2 0,12 1 2,5-4-2,16 0 0,11 0 0,12-6-1,13-3 2,14-3-2,14-2-1,10-1 0,11-4-1,12 1 0,9-3 0,8-1-1,10-2 0,3 1 1,6-2-1,7 0 1,1 0-1,-1-1 1,2 0 0,1 3 0,-4-1-1,0 3 1,-4-2-1,-4 4 1,-4 1-1,-2 2 1,-5 0-1,-7 1 1,-3-1-1,-6 1 1,-8 0-2,-6 2 2,-10-2-1,-10 2 0,-14-1 0,-9 3 0,-15 1 0,-9 0 1,-13 1-1,-9 2 0,-10 0 1,-7 1-1,-7 2 1,-7 1-1,-7 3 1,-7 0-1,-3-3 1,-4 3 0,-4 0-1,-9 0 1,15 5 0,-15-5 0,17 5 0,-6-5-1,0 6 2,3-4-1,0 2-1,1-1 1,0-3-1,1 4 0,2-4 1,-1 4-1,0-4 0,0 5 1,1-5-1,-1 4 0,0-4 1,2 4-1,-1-4 1,0 0 0,3 4-1,2-4 1,-1 0-1,2 0 0,-2 3 0,1-3 0,-3 0 0,-4 4 0,-1-4 0,-5 0 0,-10 0 0,15 3 0,-15-3 0,0 0-1,0 0-2,-5-10-3,5 10-1,-19-16-5,19 16-4,-28-21-3,15 10-7,-9-6-2,3 4-3,-3-2-2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4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1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2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2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3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4">3093 677 6,'-33'11'20,"19"-7"-3,-1 3 2,-1-4-5,3 5 1,-2-5-3,2 4-3,-1-3-2,3 1 1,-5 1-4,2 0-1,-3-1-2,0 1 1,-2-1-1,-1 2-1,-1-2 0,-4-1-1,-2 0 0,-1-4-2,3 4-2,-5-4-6,3 0-1,-5-4-6,2 1-8,3 3-9</inkml:trace>
  <inkml:trace contextRef="#ctx0" brushRef="#br0" timeOffset="5">2310 770 10,'-14'4'24,"-3"-1"-4,4-3-1,1 0-2,-6 0-6,0 5 0,-7-5-4,-1 4 1,-8-4-4,-2 8-2,-4-4 0,-5 2-1,-2-1 0,-4 2-1,0-1 0,-4-1-2,4 1-1,-4-3-2,5 4-6,0-7-2,5 7-5,0-3-6,6-4-3,7 8-6</inkml:trace>
  <inkml:trace contextRef="#ctx0" brushRef="#br0" timeOffset="6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7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8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9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10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11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7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1">648 545 13,'4'-14'35,"-4"14"3,0 0-13,0 0-6,11 17-7,-11-6-2,11 12-3,-6-2-3,4 8-1,-2 2-3,1 2 0,0 0-2,0-3-1,1-1-4,-5-9-6,8 0-7,-6-9-10,-6-11-9,17 0 1</inkml:trace>
  <inkml:trace contextRef="#ctx0" brushRef="#br0" timeOffset="2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4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5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6">3193 181 33,'-42'0'37,"24"15"0,-1 4-15,11 17-8,-3 2-2,7 9-5,-2 1-3,6 4-2,0 2-5,0-7-4,12 2-16,0-10-15,-1-9-1,7-5-2</inkml:trace>
  <inkml:trace contextRef="#ctx0" brushRef="#br0" timeOffset="7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10.08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48.98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11989 6058 10,'-24'9'16,"11"-1"-3,13-8 1,0 0-2,13 10-1,4-6 0,6-4-2,13 6-1,9-6-1,14 0-2,12 0 0,20 0 1,13-4-2,17 4-1,19-6 0,20 3-1,18-2 1,17 0-2,16 3 1,10-1 0,17 3-1,10-4-1,10 4 0,10 0 1,8 0-2,9 0 1,8-3 0,4-4 1,5-2-1,1-2 1,0-6-1,-7-1 1,-11-3-1,-11-1 1,-15-1 0,-14 5-1,-20-2 0,-21 3 0,-22 2 0,-21 3 0,-23 4 0,-17 3-1,-20 2 1,-17 3 0,-16 6 0,-13-1-1,-8 3 1,-12 1-1,-7 0 1,-7 1-1,-4 0 0,-6-3 1,1 1-1,-12-8-1,13 11-1,-13-11 0,13 6 0,-13-6-2,10-6-5,-10-5-4,0 11-9,15-20-17,-9 1 3</inkml:trace>
  <inkml:trace contextRef="#ctx0" brushRef="#br0" timeOffset="481.0956">19509 5604 7,'-10'-2'34,"10"2"-11,0 0-8,13 0-1,2 5-3,1-1-1,11 5 0,3-2-3,10 9-1,1-1-1,7 5 1,-4 2-2,0 9-2,-10 1 0,-10 4 0,-16 5 0,-13 1-1,-19 3 0,-17 3 0,-17 1-1,-12 1 0,-12 0 0,-8-5-3,3-1-3,-2-10-18,10-4-18,13-12-1,15-11 0</inkml:trace>
  <inkml:trace contextRef="#ctx0" brushRef="#br0" timeOffset="1316.2626">19975 8465 6,'-21'13'32,"2"-9"-13,-3 6-8,-13-3-2,-2 2 0,-9 0-4,-8 0-3,-4-2-1,-5 2-2,-5-1-2,-7-1-3,-3 1-3,-5-1-5,-6-2-12,3 4-8</inkml:trace>
  <inkml:trace contextRef="#ctx0" brushRef="#br0" timeOffset="1581.3161">17739 8710 1,'-50'16'18,"25"-10"-1,-3 1-8,1-2 2,-4 2-3,-3-2-1,0 4-3,-6-4-2,-2 0-5,-1 2-5,-6-2-9,-4-5-13</inkml:trace>
  <inkml:trace contextRef="#ctx0" brushRef="#br0" timeOffset="2858.5716">16854 8943 4,'-43'1'34,"13"-1"-11,-4 0-7,-10-4 0,0 4-6,-9 0-2,-2 4-2,-7-4-1,1 3-2,-5 0-3,0 0-1,4 0-6,-5-3 0,6 4-9,-1-1-12,1-6-8</inkml:trace>
  <inkml:trace contextRef="#ctx0" brushRef="#br0" timeOffset="3166.6332">15244 8932 17,'-63'17'36,"28"-14"-1,4-3-19,-1 7-7,-5-7-4,1 6-1,-4-6 1,0 4-3,-4-4-1,-1 5-2,-2-1 0,-3-1-2,0 0-3,-3-3 1,-1 8 0,-1-8-4,2 3-1,-2-3-7,3 0-7,2 0-3</inkml:trace>
  <inkml:trace contextRef="#ctx0" brushRef="#br0" timeOffset="3490.6979">13686 8974 8,'-77'0'9,"42"0"-3,-1 4-1,1-1-3,0-3-4,2 7-3,1-5-1,2 2 1,1-4 0,-1 7 1,4-4 3,-1 3 1,1-3 2,-1 3 3,3-1 1,-1 2-1,-2 1 2,3-1 0,-2 3-3,-1-2-1,-2 1 0,-2 0 1,-1 1-3,-3-3-2,0 3-5,-3-5-2,2 3-8,0-8-1</inkml:trace>
  <inkml:trace contextRef="#ctx0" brushRef="#br0" timeOffset="4061.8122">12665 8730 27,'13'6'33,"-19"9"-6,-3-1-20,-8 3-2,-1 7 1,-7 1 0,-1 1 0,-1 1 1,3 2 1,-4-3-2,9 3 1,-1-4-1,7 1-1,3-6-1,10 5-1,4-4 0,11 1-1,12-3 0,10 0 0,13 0-1,9 0-2,10 1-3,1-5-13,6 2-22,6 4-2,-6-3 1</inkml:trace>
  <inkml:trace contextRef="#ctx0" brushRef="#br0" timeOffset="6296.259">12066 11103 8,'0'0'18,"20"7"-7,-1-7-3,4 0 3,7 0-3,5 0 0,12 0 0,5 0-2,11 4 1,11-4-2,11 5 1,14-5-3,12 6 0,10-6-1,15-3 0,11-4 0,11-3-1,10-3 1,11-6 1,7-4 2,12-3-3,3-2 1,5 0-2,8-2 1,5 2-1,0 3 0,5 1-1,0 5 1,-3 1-1,2 2 1,0 4 0,-9 2 0,1 2 0,-6 0 2,-5 5-1,-7-3 0,-2 6-1,-9-4 0,-5 4 0,-8 0 1,-5-5-1,-12 2 0,-5-2 0,-12 0 1,-9-4-2,-11-1 1,-7 0-1,-14-1 1,-9 1-1,-12-1 0,-8 2 1,-10 0-1,-9 4 0,-10-1 0,-8 2 1,-8 2-2,-5 2 2,-7-5-1,-2 5 0,-10 0 0,0 0 0,11 0 0,-11 0 0,0 0 0,0 0 0,13 0 0,-13 0 0,11 0 0,-11 0-1,14 0-1,-14 0-1,10-7-1,-10 7-1,0 0-5,3-13 0,-3 13-6,0-9-6,0 9-14,0-10-3</inkml:trace>
  <inkml:trace contextRef="#ctx0" brushRef="#br0" timeOffset="6754.3506">19409 10456 30,'-23'-7'32,"23"7"-13,-10-5-5,10 5-2,16 3-1,2 4 1,2-3-5,9 6-1,1 0 1,8 6-3,0 0-1,2 6 0,-2 1-1,-1 2-1,-3 6 0,-4-2-1,-7 2 1,-5-1-2,-6-1 2,-12-1-3,-8-1 2,-14-4-1,-12 0-1,-13-3 0,-8 1-2,-11-4 0,-3 4-6,-7-10-5,8 0-20,4 3-7,6-9 2</inkml:trace>
  <inkml:trace contextRef="#ctx0" brushRef="#br0" timeOffset="8025.6048">19771 12264 27,'-20'-7'35,"10"1"-17,0 6-4,-5 0-2,1 3-3,-11-3 1,1 8-3,-6-3-3,-3 4-1,-6-1-1,-6 1-1,-5 2-1,-5-3-2,-2 3-2,-6-4-3,2 4-8,-8-7-9,0-1-15,3 3 1</inkml:trace>
  <inkml:trace contextRef="#ctx0" brushRef="#br0" timeOffset="8306.661">17885 12353 28,'-82'21'40,"44"-12"-2,2-5-15,3 9-14,-1-6-2,3 5-1,-1-5-3,3 3-2,-1 0-1,0-3-1,2 1-1,-3-3-2,3 4-6,-9-9-1,6 8-13,-7-5-7,-6-3-6</inkml:trace>
  <inkml:trace contextRef="#ctx0" brushRef="#br0" timeOffset="8543.7084">16284 12535 22,'-115'15'34,"62"-9"-10,-5 0-13,2-4-6,0 2-2,1-4-1,-1 6 2,2-6 0,3 4-3,0-4-2,1 3-5,1 0-11,-1 2-12,-5-5-6</inkml:trace>
  <inkml:trace contextRef="#ctx0" brushRef="#br0" timeOffset="8803.7604">14559 12673 24,'-66'23'37,"38"-11"-2,-6-2-13,2-4-16,1-1-5,3-1-2,-3-4-4,2 5-1,-4-5-3,4 0-5,-5-3-4,3 3-3,-4-4 0,-4 1-5</inkml:trace>
  <inkml:trace contextRef="#ctx0" brushRef="#br0" timeOffset="9062.8122">13113 12775 1,'-106'16'36,"58"-9"-4,2-1-6,1-2-6,6 4-4,-4-8-6,5 7-1,-2-7-3,3 5-3,0-5-1,3 0-2,0 2-2,-1-2-4,4 0-9,-4 0-14,-1 0-9,5 5-2</inkml:trace>
  <inkml:trace contextRef="#ctx0" brushRef="#br0" timeOffset="9738.9474">12337 12620 26,'9'-12'39,"-9"12"0,0-12-13,0 12-13,0 0-2,0 12-4,-13-6-3,3 9-1,-10-3-1,1 6-2,-8 1 1,1 1-1,-1 0 1,1-1 0,0-2 1,5-2-1,4-5 0,5 0 0,12-10 1,-9 15-1,9-15 0,15 15 1,0-6-1,7 5 1,6 1 0,9 3 0,3 3 0,5 1 0,2 2-1,1 2 0,0-1 0,-1-1-1,-3-3 0,-7-1-2,-3-3-2,-8-8-4,7 3-22,-6-8-13,-3-7 0,0-4-5</inkml:trace>
  <inkml:trace contextRef="#ctx0" brushRef="#br0" timeOffset="17244.4482">17968 8773 6,'11'0'12,"6"0"3,-4 0-6,0 0 3,5 0-2,-3 0-2,6 0 0,-1-3 0,7 3-2,-1-5 0,5 5-1,2-9-1,2 6-1,2-1-1,1-2-1,1 3-4,-1-1-4,5 4-12,-3 0-15,-6-6-2</inkml:trace>
  <inkml:trace contextRef="#ctx0" brushRef="#br0" timeOffset="18394.6781">18127 12403 12,'0'0'18,"0"0"-4,0 0 0,0 0-3,0 0-3,16 9 1,-16-9-1,22 3-1,-9-3-1,8 8 0,0-5-3,7 4 0,-1-1-1,4 1-1,0 1-2,1-1-2,4 2-5,-5-6-12,-2-3-16,7 9 0</inkml:trace>
  <inkml:trace contextRef="#ctx0" brushRef="#br0" timeOffset="19371.8734">16521 12574 12,'-8'-9'19,"8"9"-2,0 0-1,0 0-4,-10-6-1,10 6-1,0 0-2,0 0-1,10 0-3,0 0 1,0 0 1,5 0-3,1 3-1,6-3 0,2 5-1,3-1-1,1-1-1,0-3-2,4 5-7,-5-5-12,0-6-12,5 6-4</inkml:trace>
  <inkml:trace contextRef="#ctx0" brushRef="#br0" timeOffset="20232.0456">14796 12654 14,'11'-7'17,"-11"7"-5,0 0 1,10 4-4,-10-4 0,15 6 1,-2 0-2,0-6-2,5 5 0,2-5-3,4 0 1,3 0-4,1-4-4,3 4-9,-1 0-13,-3-10-9,7 5 2</inkml:trace>
  <inkml:trace contextRef="#ctx0" brushRef="#br0" timeOffset="21117.2226">13410 12724 12,'0'0'18,"0"0"-3,4 7 1,-4-7-4,0 0 0,0 0-2,6 13-1,-6-13-1,9 6-1,-9-6 2,19 4-3,-8-4-1,6 0-1,0-4 1,4 4-3,0-4 0,6 4-2,1-5-1,2 0-5,5 5-11,5-6-20,-1-5-2,11 1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1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2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3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4">3093 677 6,'-33'10'20,"19"-6"-3,-1 3 2,-1-4-5,3 5 1,-2-5-3,2 4-3,-1-3-2,3 1 1,-5 1-4,2 0-1,-3-1-2,0 1 1,-2-1-1,-1 2-1,-1-2 0,-4-1-1,-2 0 0,-1-4-2,3 4-2,-5-4-6,3 0-1,-5-4-6,2 1-8,3 3-9</inkml:trace>
  <inkml:trace contextRef="#ctx0" brushRef="#br0" timeOffset="5">2310 769 10,'-14'4'24,"-3"-1"-4,4-3-1,1 0-2,-6 0-6,0 5 0,-7-5-4,-1 4 1,-8-4-4,-2 8-2,-4-4 0,-5 2-1,-2-1 0,-4 2-1,0-1 0,-4-1-2,4 1-1,-4-3-2,5 4-6,0-7-2,5 7-5,0-3-6,6-4-3,7 8-6</inkml:trace>
  <inkml:trace contextRef="#ctx0" brushRef="#br0" timeOffset="6">1116 902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7">373 745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8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9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10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11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2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1">648 545 13,'4'-14'35,"-4"14"3,0 0-13,0 0-6,11 17-7,-11-6-2,11 12-3,-6-2-3,4 8-1,-2 2-3,1 2 0,0 0-2,0-3-1,1-1-4,-5-9-6,8 0-7,-6-9-10,-6-11-9,17 0 1</inkml:trace>
  <inkml:trace contextRef="#ctx0" brushRef="#br0" timeOffset="2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4">2075 363 9,'30'-43'32,"-14"24"-7,-3-1-4,-5 0-5,3 6-3,-11-4 0,3 7-5,-10-2-2,-1 4 1,-8-2-2,-1 6-1,-6 2-1,1 3 0,-3 3-2,1 5 1,-1 5 0,3 5-1,3 9 1,6 7-1,3 8 1,7 9 0,3 8 1,8 7-1,4 3 0,3 5 0,1-2-1,2 0 0,-2-5-1,-3-7-1,-1-5 0,-5-11-2,-3-7-1,-4-9-2,0-7-2,0-21-3,-14 13-6,1-23-4,4-1 0,-7-13-1,5-3 0,-7-9 3,6-4 2,-3-7 7,5 0 6,-1 0 5,4 4 8,0 1 2,2 5 4,2 5 1,-1 4 2,7 10 0,-3-1-2,7 10 0,-3-4-1,12 13-2,-3-9-5,11 9-1,0 0-2,6 0-2,0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5">2662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6">3194 181 33,'-42'0'37,"24"15"0,-1 4-15,11 17-8,-3 2-2,7 9-5,-2 1-3,6 4-2,0 2-5,0-7-4,12 2-16,0-10-15,-1-9-1,7-5-2</inkml:trace>
  <inkml:trace contextRef="#ctx0" brushRef="#br0" timeOffset="7">3642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5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1">8 1031 2,'-3'22'26,"3"-7"-6,0-1-2,0 7-5,-3-2-1,3 6-4,0 1 0,0 4-2,0 1-2,0 3 1,0 1-2,0 1-1,0 0-4,0 1-1,3 3-3,-3-4-1,0 4-6,0-8 0,0 1-6,0-4-4,0-5-4</inkml:trace>
  <inkml:trace contextRef="#ctx0" brushRef="#br0" timeOffset="2">6 1963 3,'0'48'14,"0"-20"2,0-2-5,0 2-1,0 0-2,0-1-4,0 2 0,0-2-2,0 0-2,0 2 0,0 0-2,0 0-2,0 2 0,4 3-2,-4 1-1,0 5 0,0-1 2,0 0 1,0 0-2,0 2 3,0-3-1,0 2-3,0 0-6</inkml:trace>
  <inkml:trace contextRef="#ctx0" brushRef="#br0" timeOffset="3">24 2997 19,'-7'43'34,"4"-22"-12,-1-2-3,4 2-6,0-6-1,0 9-1,0-3-5,0 3-2,0 2-1,0 3 2,0 3-4,0 4 0,0 3-1,0 1 0,0 4-2,0 0-1,4 10 0,-4 1-1,3 5-2,-3-1-5,4 8-5,-4-2-3,0 3-4,0 0-2,0-9-6</inkml:trace>
  <inkml:trace contextRef="#ctx0" brushRef="#br0" timeOffset="4">32 4420 24,'-7'6'24,"7"-6"-2,0 0-4,-3 10-3,3-10-4,0 16-3,-3-3 0,3 5-3,0 5 0,0 4 0,0 3-1,3 6-1,-3 3-1,0 5 0,3 0-1,-3 4 0,0 2 0,3 1-2,-3-3-1,0-2-1,4 0-1,-4-5-4,0 0 1,0-8-6,0-3-3,0-6-4,0-2-8,4 1-5</inkml:trace>
  <inkml:trace contextRef="#ctx0" brushRef="#br0" timeOffset="5">39 5468 19,'0'44'32,"0"-25"0,0 1-18,0 6-4,0 0 1,3 6 2,-3-1-5,0 4 0,0 0-4,0 4-1,0-1-2,0 0 0,4-2-3,-4-1-2,0 2-7,0-5-1,3 5-5,-3-7-1,0 4-1,0-4 2,0 3-1,0-2 0,0-2 1</inkml:trace>
  <inkml:trace contextRef="#ctx0" brushRef="#br0" timeOffset="6">46 6785 27,'3'78'30,"0"-42"-1,-3-4 1,0-3-18,0 1-9,0-3 0,0 3-1,3-7-2,-3-1-2,0 2-3,0-5-2,5 3-1,-5-4 0,3 3 0,-3-3 1,4 6-1,-4-3 0,3 4 4,-3-2-1,4 2 0,-4 1-4,0-1-3,0 2-4,-3-4 1</inkml:trace>
  <inkml:trace contextRef="#ctx0" brushRef="#br0" timeOffset="7">64 7529 1,'-4'46'16,"0"-20"7,4-2 3,0 3-2,0-3-3,4 6-4,-8-3-5,8 7 0,-7-4-4,6 5-1,-3 0-2,0 6 0,0 1-1,0 6-2,0 0 0,0 1 0,0 1-2,0 0 0,0-1-1,0-3-1,0-3-1,0-7-3,4 2-3,-8-9-6,8 4-11,-4-5-7,0 0-5,5 0 0</inkml:trace>
  <inkml:trace contextRef="#ctx0" brushRef="#br0" timeOffset="8">122 9077 26,'-15'57'32,"5"-33"-14,4 1-1,-5-4-3,6 4 3,-4-3-2,9 5 0,-5-5-7,5 3-2,0-1-2,0 4 0,0 1 0,0 1-2,3 1-2,-3 3-2,0 2-2,0-1-2,0 3-1,0-4-3,6 6-3,-6-5-3,7 5-3,-4-6 1,5 5-1,-4-4-2,4 3 2,-3 2 3,0-2 4</inkml:trace>
  <inkml:trace contextRef="#ctx0" brushRef="#br0" timeOffset="9">117 10174 4,'-12'79'23,"4"-41"3,3 5 0,-5-4-1,7 7-1,-5-8-4,8 9-5,-5-7-6,5 1-3,0-1-3,0-2-1,0-2-1,0-1 0,0 1-2,0-7 0,0 3-1,0-3-3,0 2 0,0-2-1,0 6-2,0-6-2,0 10-2,0-5 1,0 5-3,-3-2-2,3 5-5,0-1-3,0 0-2,0 4 3</inkml:trace>
  <inkml:trace contextRef="#ctx0" brushRef="#br0" timeOffset="10">56 11698 14,'0'71'29,"0"-42"0,-3-4-5,3 1-8,0-7-3,3 3-4,-3-4-2,0 5 1,0-4-3,0 5 0,0-1-1,0 3-1,0-1-2,0 0-1,4 1-2,-4-1-3,0 6-4,0-6-6,4 7-9,-4-1-13,6 0 1,-1 3-1</inkml:trace>
  <inkml:trace contextRef="#ctx0" brushRef="#br0" timeOffset="11">78 12818 20,'-7'22'31,"7"-22"-3,-11 11-22,11-11-3,-10 4 2,10-4 0,0 0 4,-3 13-2,3-13-2,0 21 3,0-10-2,0 12 0,0-2-2,0 11 2,0 1-3,0 8 0,0 2-1,0 5 0,0 3 0,0 4-1,0 4 0,-3 0-2,3-3 0,0-3-3,0-1 0,0-4-7,0-3-3,0-6-18,0-10-2,3-3-4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5.34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7248 2 3,'12'-4'5,"-12"4"0,0 0 0,0 0 1,0 0 4,0 0-4,0 0 1,0 0 2,-15 0-3,15 0 0,-21 4-1,5-4-1,-3 5 0,-5-1 0,-5 3-1,-8-1 1,-5 1-1,-13 3 0,-5 0 0,-14 0 2,-10 4 0,-13-5-2,-11 6 1,-15-3 0,-14 7 1,-14-4-3,-13 5 1,-16-1-1,-12 4-1,-12 0 0,-10 3 1,-7 2-2,-6 1 1,-7 1 0,-4 2-1,-3 1 0,0 0 1,-1 2-1,1 0 0,1-2 0,0 3 0,3-3 0,7-1 0,7-1 0,7 1 1,8-2 0,14 0 1,8-3 0,12 0 0,11-1-1,13 0 1,10-4 0,11 0 0,12-3-1,12-2 0,11-4 0,15-2 1,13-3-1,14-3 0,12-1 0,12-4 0,9 0-1,7 0 1,12 0-1,0 0-1,13-4-2,1-3-6,8 4-10,-1-1-19,3-7 2,3 0-5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4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1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2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10.08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48.98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11989 6058 10,'-24'9'16,"11"-1"-3,13-8 1,0 0-2,13 10-1,4-6 0,6-4-2,13 6-1,9-6-1,14 0-2,12 0 0,20 0 1,13-4-2,17 4-1,19-6 0,20 3-1,18-2 1,17 0-2,16 3 1,10-1 0,17 3-1,10-4-1,10 4 0,10 0 1,8 0-2,9 0 1,8-3 0,4-4 1,5-2-1,1-2 1,0-6-1,-7-1 1,-11-3-1,-11-1 1,-15-1 0,-14 5-1,-20-2 0,-21 3 0,-22 2 0,-21 3 0,-23 4 0,-17 3-1,-20 2 1,-17 3 0,-16 6 0,-13-1-1,-8 3 1,-12 1-1,-7 0 1,-7 1-1,-4 0 0,-6-3 1,1 1-1,-12-8-1,13 11-1,-13-11 0,13 6 0,-13-6-2,10-6-5,-10-5-4,0 11-9,15-20-17,-9 1 3</inkml:trace>
  <inkml:trace contextRef="#ctx0" brushRef="#br0" timeOffset="481.0956">19509 5604 7,'-10'-2'34,"10"2"-11,0 0-8,13 0-1,2 5-3,1-1-1,11 5 0,3-2-3,10 9-1,1-1-1,7 5 1,-4 2-2,0 9-2,-10 1 0,-10 4 0,-16 5 0,-13 1-1,-19 3 0,-17 3 0,-17 1-1,-12 1 0,-12 0 0,-8-5-3,3-1-3,-2-10-18,10-4-18,13-12-1,15-11 0</inkml:trace>
  <inkml:trace contextRef="#ctx0" brushRef="#br0" timeOffset="1316.2626">19975 8465 6,'-21'13'32,"2"-9"-13,-3 6-8,-13-3-2,-2 2 0,-9 0-4,-8 0-3,-4-2-1,-5 2-2,-5-1-2,-7-1-3,-3 1-3,-5-1-5,-6-2-12,3 4-8</inkml:trace>
  <inkml:trace contextRef="#ctx0" brushRef="#br0" timeOffset="1581.3161">17739 8710 1,'-50'16'18,"25"-10"-1,-3 1-8,1-2 2,-4 2-3,-3-2-1,0 4-3,-6-4-2,-2 0-5,-1 2-5,-6-2-9,-4-5-13</inkml:trace>
  <inkml:trace contextRef="#ctx0" brushRef="#br0" timeOffset="2858.5716">16854 8943 4,'-43'1'34,"13"-1"-11,-4 0-7,-10-4 0,0 4-6,-9 0-2,-2 4-2,-7-4-1,1 3-2,-5 0-3,0 0-1,4 0-6,-5-3 0,6 4-9,-1-1-12,1-6-8</inkml:trace>
  <inkml:trace contextRef="#ctx0" brushRef="#br0" timeOffset="3166.6332">15244 8932 17,'-63'17'36,"28"-14"-1,4-3-19,-1 7-7,-5-7-4,1 6-1,-4-6 1,0 4-3,-4-4-1,-1 5-2,-2-1 0,-3-1-2,0 0-3,-3-3 1,-1 8 0,-1-8-4,2 3-1,-2-3-7,3 0-7,2 0-3</inkml:trace>
  <inkml:trace contextRef="#ctx0" brushRef="#br0" timeOffset="3490.6979">13686 8974 8,'-77'0'9,"42"0"-3,-1 4-1,1-1-3,0-3-4,2 7-3,1-5-1,2 2 1,1-4 0,-1 7 1,4-4 3,-1 3 1,1-3 2,-1 3 3,3-1 1,-1 2-1,-2 1 2,3-1 0,-2 3-3,-1-2-1,-2 1 0,-2 0 1,-1 1-3,-3-3-2,0 3-5,-3-5-2,2 3-8,0-8-1</inkml:trace>
  <inkml:trace contextRef="#ctx0" brushRef="#br0" timeOffset="4061.8122">12665 8730 27,'13'6'33,"-19"9"-6,-3-1-20,-8 3-2,-1 7 1,-7 1 0,-1 1 0,-1 1 1,3 2 1,-4-3-2,9 3 1,-1-4-1,7 1-1,3-6-1,10 5-1,4-4 0,11 1-1,12-3 0,10 0 0,13 0-1,9 0-2,10 1-3,1-5-13,6 2-22,6 4-2,-6-3 1</inkml:trace>
  <inkml:trace contextRef="#ctx0" brushRef="#br0" timeOffset="6296.259">12066 11103 8,'0'0'18,"20"7"-7,-1-7-3,4 0 3,7 0-3,5 0 0,12 0 0,5 0-2,11 4 1,11-4-2,11 5 1,14-5-3,12 6 0,10-6-1,15-3 0,11-4 0,11-3-1,10-3 1,11-6 1,7-4 2,12-3-3,3-2 1,5 0-2,8-2 1,5 2-1,0 3 0,5 1-1,0 5 1,-3 1-1,2 2 1,0 4 0,-9 2 0,1 2 0,-6 0 2,-5 5-1,-7-3 0,-2 6-1,-9-4 0,-5 4 0,-8 0 1,-5-5-1,-12 2 0,-5-2 0,-12 0 1,-9-4-2,-11-1 1,-7 0-1,-14-1 1,-9 1-1,-12-1 0,-8 2 1,-10 0-1,-9 4 0,-10-1 0,-8 2 1,-8 2-2,-5 2 2,-7-5-1,-2 5 0,-10 0 0,0 0 0,11 0 0,-11 0 0,0 0 0,0 0 0,13 0 0,-13 0 0,11 0 0,-11 0-1,14 0-1,-14 0-1,10-7-1,-10 7-1,0 0-5,3-13 0,-3 13-6,0-9-6,0 9-14,0-10-3</inkml:trace>
  <inkml:trace contextRef="#ctx0" brushRef="#br0" timeOffset="6754.3506">19409 10456 30,'-23'-7'32,"23"7"-13,-10-5-5,10 5-2,16 3-1,2 4 1,2-3-5,9 6-1,1 0 1,8 6-3,0 0-1,2 6 0,-2 1-1,-1 2-1,-3 6 0,-4-2-1,-7 2 1,-5-1-2,-6-1 2,-12-1-3,-8-1 2,-14-4-1,-12 0-1,-13-3 0,-8 1-2,-11-4 0,-3 4-6,-7-10-5,8 0-20,4 3-7,6-9 2</inkml:trace>
  <inkml:trace contextRef="#ctx0" brushRef="#br0" timeOffset="8025.6048">19771 12264 27,'-20'-7'35,"10"1"-17,0 6-4,-5 0-2,1 3-3,-11-3 1,1 8-3,-6-3-3,-3 4-1,-6-1-1,-6 1-1,-5 2-1,-5-3-2,-2 3-2,-6-4-3,2 4-8,-8-7-9,0-1-15,3 3 1</inkml:trace>
  <inkml:trace contextRef="#ctx0" brushRef="#br0" timeOffset="8306.661">17885 12353 28,'-82'21'40,"44"-12"-2,2-5-15,3 9-14,-1-6-2,3 5-1,-1-5-3,3 3-2,-1 0-1,0-3-1,2 1-1,-3-3-2,3 4-6,-9-9-1,6 8-13,-7-5-7,-6-3-6</inkml:trace>
  <inkml:trace contextRef="#ctx0" brushRef="#br0" timeOffset="8543.7084">16284 12535 22,'-115'15'34,"62"-9"-10,-5 0-13,2-4-6,0 2-2,1-4-1,-1 6 2,2-6 0,3 4-3,0-4-2,1 3-5,1 0-11,-1 2-12,-5-5-6</inkml:trace>
  <inkml:trace contextRef="#ctx0" brushRef="#br0" timeOffset="8803.7604">14559 12673 24,'-66'23'37,"38"-11"-2,-6-2-13,2-4-16,1-1-5,3-1-2,-3-4-4,2 5-1,-4-5-3,4 0-5,-5-3-4,3 3-3,-4-4 0,-4 1-5</inkml:trace>
  <inkml:trace contextRef="#ctx0" brushRef="#br0" timeOffset="9062.8122">13113 12775 1,'-106'16'36,"58"-9"-4,2-1-6,1-2-6,6 4-4,-4-8-6,5 7-1,-2-7-3,3 5-3,0-5-1,3 0-2,0 2-2,-1-2-4,4 0-9,-4 0-14,-1 0-9,5 5-2</inkml:trace>
  <inkml:trace contextRef="#ctx0" brushRef="#br0" timeOffset="9738.9474">12337 12620 26,'9'-12'39,"-9"12"0,0-12-13,0 12-13,0 0-2,0 12-4,-13-6-3,3 9-1,-10-3-1,1 6-2,-8 1 1,1 1-1,-1 0 1,1-1 0,0-2 1,5-2-1,4-5 0,5 0 0,12-10 1,-9 15-1,9-15 0,15 15 1,0-6-1,7 5 1,6 1 0,9 3 0,3 3 0,5 1 0,2 2-1,1 2 0,0-1 0,-1-1-1,-3-3 0,-7-1-2,-3-3-2,-8-8-4,7 3-22,-6-8-13,-3-7 0,0-4-5</inkml:trace>
  <inkml:trace contextRef="#ctx0" brushRef="#br0" timeOffset="17244.4482">17968 8773 6,'11'0'12,"6"0"3,-4 0-6,0 0 3,5 0-2,-3 0-2,6 0 0,-1-3 0,7 3-2,-1-5 0,5 5-1,2-9-1,2 6-1,2-1-1,1-2-1,1 3-4,-1-1-4,5 4-12,-3 0-15,-6-6-2</inkml:trace>
  <inkml:trace contextRef="#ctx0" brushRef="#br0" timeOffset="18394.6781">18127 12403 12,'0'0'18,"0"0"-4,0 0 0,0 0-3,0 0-3,16 9 1,-16-9-1,22 3-1,-9-3-1,8 8 0,0-5-3,7 4 0,-1-1-1,4 1-1,0 1-2,1-1-2,4 2-5,-5-6-12,-2-3-16,7 9 0</inkml:trace>
  <inkml:trace contextRef="#ctx0" brushRef="#br0" timeOffset="19371.8734">16521 12574 12,'-8'-9'19,"8"9"-2,0 0-1,0 0-4,-10-6-1,10 6-1,0 0-2,0 0-1,10 0-3,0 0 1,0 0 1,5 0-3,1 3-1,6-3 0,2 5-1,3-1-1,1-1-1,0-3-2,4 5-7,-5-5-12,0-6-12,5 6-4</inkml:trace>
  <inkml:trace contextRef="#ctx0" brushRef="#br0" timeOffset="20232.0456">14796 12654 14,'11'-7'17,"-11"7"-5,0 0 1,10 4-4,-10-4 0,15 6 1,-2 0-2,0-6-2,5 5 0,2-5-3,4 0 1,3 0-4,1-4-4,3 4-9,-1 0-13,-3-10-9,7 5 2</inkml:trace>
  <inkml:trace contextRef="#ctx0" brushRef="#br0" timeOffset="21117.2226">13410 12724 12,'0'0'18,"0"0"-3,4 7 1,-4-7-4,0 0 0,0 0-2,6 13-1,-6-13-1,9 6-1,-9-6 2,19 4-3,-8-4-1,6 0-1,0-4 1,4 4-3,0-4 0,6 4-2,1-5-1,2 0-5,5 5-11,5-6-20,-1-5-2,11 1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1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2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3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4">3093 677 6,'-33'10'20,"19"-6"-3,-1 3 2,-1-4-5,3 5 1,-2-5-3,2 4-3,-1-3-2,3 1 1,-5 1-4,2 0-1,-3-1-2,0 1 1,-2-1-1,-1 2-1,-1-2 0,-4-1-1,-2 0 0,-1-4-2,3 4-2,-5-4-6,3 0-1,-5-4-6,2 1-8,3 3-9</inkml:trace>
  <inkml:trace contextRef="#ctx0" brushRef="#br0" timeOffset="5">2310 769 10,'-14'4'24,"-3"-1"-4,4-3-1,1 0-2,-6 0-6,0 5 0,-7-5-4,-1 4 1,-8-4-4,-2 8-2,-4-4 0,-5 2-1,-2-1 0,-4 2-1,0-1 0,-4-1-2,4 1-1,-4-3-2,5 4-6,0-7-2,5 7-5,0-3-6,6-4-3,7 8-6</inkml:trace>
  <inkml:trace contextRef="#ctx0" brushRef="#br0" timeOffset="6">1116 902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7">373 745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8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9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10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11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2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1">648 545 13,'4'-14'35,"-4"14"3,0 0-13,0 0-6,11 17-7,-11-6-2,11 12-3,-6-2-3,4 8-1,-2 2-3,1 2 0,0 0-2,0-3-1,1-1-4,-5-9-6,8 0-7,-6-9-10,-6-11-9,17 0 1</inkml:trace>
  <inkml:trace contextRef="#ctx0" brushRef="#br0" timeOffset="2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4">2075 363 9,'30'-43'32,"-14"24"-7,-3-1-4,-5 0-5,3 6-3,-11-4 0,3 7-5,-10-2-2,-1 4 1,-8-2-2,-1 6-1,-6 2-1,1 3 0,-3 3-2,1 5 1,-1 5 0,3 5-1,3 9 1,6 7-1,3 8 1,7 9 0,3 8 1,8 7-1,4 3 0,3 5 0,1-2-1,2 0 0,-2-5-1,-3-7-1,-1-5 0,-5-11-2,-3-7-1,-4-9-2,0-7-2,0-21-3,-14 13-6,1-23-4,4-1 0,-7-13-1,5-3 0,-7-9 3,6-4 2,-3-7 7,5 0 6,-1 0 5,4 4 8,0 1 2,2 5 4,2 5 1,-1 4 2,7 10 0,-3-1-2,7 10 0,-3-4-1,12 13-2,-3-9-5,11 9-1,0 0-2,6 0-2,0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5">2662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6">3194 181 33,'-42'0'37,"24"15"0,-1 4-15,11 17-8,-3 2-2,7 9-5,-2 1-3,6 4-2,0 2-5,0-7-4,12 2-16,0-10-15,-1-9-1,7-5-2</inkml:trace>
  <inkml:trace contextRef="#ctx0" brushRef="#br0" timeOffset="7">3642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9:49.649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1115 65 18,'-11'-23'21,"2"13"-3,0 1-3,-7-1-2,2 4-2,-6-1-2,1 7 0,-8 0-1,1 3 0,-7 2-3,1 6 0,-6 2 0,2 5-1,-5 2 0,1 5-2,-5 1 0,6 4 1,-4 0 0,3 5-1,0 1 0,1 5 0,2-1 0,6 4 0,3 2-1,3 4 0,5 1-1,6 0 1,3 3 1,6 1-2,5-1 2,4 1-2,6-1 1,6 3-1,6 0 1,6 0-1,2-2-1,8-3 2,3-4-1,4-3 0,3-8 0,3-6 0,5-7 1,-2-7 0,2-8-1,3-5 1,-2-4-1,0-9 1,3-5-1,0-7 1,-5-6-1,-2-3-1,-3-4 1,-1-3 0,-6-2 0,-1-2 0,-9 2 0,-4 0 0,-5 1 0,-4-4 0,-4-1 0,-5-1 1,-4-2-1,-7-3 1,0-2-1,-9-4 0,-3-2 0,-4 0 1,-7-1 0,-4 2-1,-5 0 1,-5 5-1,-8 3 1,-1 4-1,-3 8-1,-3 5 0,-2 10-2,-9 5-4,5 20-11,-8 8-20,-1 17-6,-3 16 2</inkml:trace>
  <inkml:trace contextRef="#ctx0" brushRef="#br0" timeOffset="1">149 451 6,'0'0'16,"0"0"1,0 0-3,0 0-1,0 0-2,0 0-1,0 0-1,0 0-2,0 0-1,0 0-1,0 0-1,0 0 2,0 0-2,0 0-1,0 0 0,0 0 0,0 0 0,0 0 0,0 0 1,0 0-2,12-5 1,-12 5-1,20 2 0,-5-2 0,-1 6 0,3-3-1,1 2 1,3 0-1,0 3 0,1-1 1,-4 1-2,1 1 1,-3-1 0,0 1-1,-3-1 1,-1-1 0,0-1-1,-2 1 1,-10-7 0,14 8-1,-14-8 1,10 5-1,-10-5 1,0 0-1,0 0 0,0 0-1,0 0-3,0 0-5,0 0-21,0 0-10,0 0-2,0 0 0</inkml:trace>
  <inkml:trace contextRef="#ctx0" brushRef="#br0" timeOffset="2">778 1562 9,'-9'6'11,"-9"12"2,8-5-4,-2 2 1,-1 3 0,-2 5-2,-2 1-2,1 4 2,-2 1-2,-2 4-2,-2 2-1,2 2 0,-2-2 1,2 3-2,-3 1 2,2 3-3,-1-2 2,2 4-2,-1 0 2,4 2 0,-2 3 0,4 2 0,-1-1-1,3 3 0,-2 0 0,2 1 0,-2 3 0,-1 3 0,-1-3 0,-1 3 0,-2 1 0,2 3 1,-3 0-2,2 1 0,0 0 0,1 0 0,-1 0-1,4-1 1,-1 1 0,1 0 0,0-1 0,3 0 0,-1 0 0,2 1 0,0 0 0,4 4 1,0-4-2,4 1 1,0 4 0,3-1 0,0 3 0,5 1-1,-1 3 1,1 2 0,1 1 0,0 4 0,1-3 0,1 2-1,2-2 1,0-1-1,1-2 1,1-3-1,1-4 0,4-2 1,-1 0 0,3-2-1,0-5 1,3-3 0,0-4 0,0-2-1,2-1 2,1-4-2,-1-4 0,0-1 0,2-2 0,0-1 0,0-4 0,0-3-2,0-3 2,1-3 0,0-2 0,-4-5-1,-1-2 1,0-3 0,-1 0 0,-2-3-1,2-2 1,1 0 0,-2-5-1,3 1 1,0-5 0,0 0-1,5-5 2,2 0-1,1-6 1,0-1-1,3-3 1,-3-2-1,3 0 1,-2-2-1,1 0 0,-2-1-1,0-2 1,2 2-1,0-4 1,1-2 0,-2-5-1,2-3 1,-2-4 0,0-1-1,-1-5 1,-1-3 0,-3 1-1,1-1 1,-1-2-1,3 0 2,1-3-1,-1 1 1,-1-3 0,0-3-1,-2-2 1,1-5 0,-1-1 0,-4-2-1,2-2 0,-3-5 0,-1 2 0,-1-1 0,-2 0 0,-1 3 0,-3-1 2,-5 1-2,-1 0 0,-4 2 1,-1-2-1,-3-1 1,0-4-1,0 1 1,-4 2-1,4-2 0,-6-1 0,1 3 1,-1 0-1,-1 0 0,0 2 0,-3 1 1,1-2-1,-2 1 0,0 2 1,-1-1-1,-1 1 1,1 0-1,1-1 0,-1 0 1,0 0-1,-1-2 0,1 2 0,1 1 0,-1 1 1,0 0-1,-4 2-1,-3 5 0,-2-1 0,-1 5 1,-3-1-1,-3 4 1,-4 1-1,-5 4 0,-1 3 2,-7 3-1,-5 4 0,-6 5 1,0 7-1,-5 3-1,-3 10-1,-2 3-3,4 14-2,-2 6-5,6 11-29,-4 18 1,2 5-1</inkml:trace>
  <inkml:trace contextRef="#ctx0" brushRef="#br0" timeOffset="3">848 5219 16,'-3'-11'23,"3"11"-6,-9 13-5,9 1-3,-13 4-2,10 7-3,-5 9 0,5 8-1,-2 12-1,1 9 1,1 13 0,-1 10-1,0 14 0,4 12 0,-6 19-1,3 14 0,3 17-1,0 11 1,0 9-2,0 2 0,8-4 0,-4 2 2,7-15-2,-4-6 3,-3-89-2,-4 6 1,6-3 1,-6 4 2,5-10 0,-5 0-1,3-4 1,-3-1-2,0-9 1,-7-1-1,11-9 0,-4 0-1,0-45-1,-8 72 0,8-72-1,0 54 1,0-54 0,0 0 0,0 0 0,0 43 0,0-43-1,0 0 1,0 0 1,0 0-1,0 0 0,0 0 0,0 0-1,0 0 1,0 0 1,0 0-1,0 0 0,0 0 0,0 0 0,0 0 0,0 0 0,0 0 0,0 0 0,0 0-1,0 0 1,0 0 0,0 0 0,0 0 0,0 0 0,0 0 0,0 0 0,0 0 0,0 0 0,0 0 0,0 0 0,0 0 0,0 0 0,0 0 0,0 0 0,0 0 1,0 0-1,0 0 0,0 0 0,0 0 0,0 0 0,0 0 0,0 0-1,0 0 1,0 0 0,-35-43 0,35 43 1,0 0-1,0 0 1,-50-20-1,50 20 0,0 0 0,-60-13 1,60 13-1,-48-4 0,48 4 0,-52 0 1,52 0-1,-56 7 0,56-7 0,-56 12 0,56-12-1,-48 20 1,48-20-1,0 0 1,-54 45-1,54-45 0,0 0 1,-24 56-1,24-56 1,0 0 0,16 58-1,-16-58 1,0 0-1,57 55 1,-57-55-1,55 27 1,-55-27-1,70 16 1,-70-16 0,77 0 0,-77 0 0,81-10 1,-81 10 0,79-23 0,-79 23 0,74-29 0,-74 29 0,61-30 0,-61 30-1,50-34-1,-50 34-2,0 0-8,44-52-18,-44 52-8,0 0-2</inkml:trace>
  <inkml:trace contextRef="#ctx0" brushRef="#br0" timeOffset="4">1187 5876 12,'9'11'11,"-4"3"2,-2-4-4,2 1 3,-2 1-3,3 6-1,-2 3 1,5 6-4,-2 4 1,6 7-3,-2 10 1,4 8-1,-2 8 0,9 10 0,-3 8-2,4 10-1,-1 11 0,6 7 1,-4 0-2,5 8 2,5-4-1,2 4-2,-2-5 2,0 1 2,-2-12-1,2 0 1,-3-8-1,3-3 2,-34-91-1,26 85 4,-9-43-4,-3 3-2,-14-45 1,28 73-1,-28-73 0,28 65-1,-28-65 2,22 56-2,-22-56 0,24 49 0,-24-49 1,0 0 0,26 55 0,-26-55 1,0 0-1,0 0 0,24 46 0,-24-46 1,0 0-1,0 0 0,0 0 0,0 0 0,0 0 0,0 0 0,0 0 0,0 0 0,0 0 0,0 0 0,0 0 0,0 0 0,0 0 1,0 0-1,0 0 0,0 0 1,0 0 0,0 0-1,0 0 1,0 0 0,0 0-1,0 0 0,0 0 1,0 0-1,0 0 0,0 0 0,0 0 0,0 0 1,0 0-1,0 0 1,0 0-1,0 0 1,0 0-1,0 0 1,0 0-1,0 0 0,0 0 1,0 0-1,0 0 0,-53 8 0,53-8 1,0 0-1,-48 0 0,48 0 1,0 0-1,-63 7 0,63-7 0,-50 12 0,50-12 0,-48 16 0,48-16-1,-46 20 1,46-20-1,-41 31 1,41-31-1,0 0 1,-48 59-1,48-59 0,-18 44 0,18-44 1,-5 49-1,5-49 1,15 44 0,-15-44 0,0 0-1,44 56 1,-44-56 0,44 24 0,-44-24 0,58 13-1,-58-13 1,62 0 0,-62 0 0,65-16 0,-65 16 1,64-26-1,-64 26 1,52-31 1,-52 31-1,44-34 0,-44 34 0,0 0-1,46-53 0,-46 53 0,0 0-2,18-45-3,-18 45-3,0 0-6,0-44-12,0 44-12,0 0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9:49.65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2895 736 6,'-47'11'10,"18"-2"1,-4 1-1,-5 2-2,-5 1 3,-2 4-1,-5-1-2,-1 4 2,-3-2-3,3 1-1,-1 1 1,4 0-1,0 0-2,6 1-1,3-1-2,4 1 2,3-2-2,2 0 1,2-4-1,6-1 2,3-2-2,3-3 1,3-2 0,4-2-1,9-5 1,-13 7-1,13-7 0,0 0 0,0 0 0,0 0 0,0 0 0,0 0-1,-9 6 1,9-6 1,0 0 0,0 0-1,0 0-1,0 0 1,0 0 0,-9 0 0,9 0 0,-14-6 0,3 6 0,-1-7 0,-4 3-1,-2-1 1,-2-2-1,-4-2 1,-3-2-1,-5-1 0,-5-1 0,-5-4 0,-6-1 0,-8-1 0,-5-4 0,-9 0-1,-6-2 1,-2-3 0,-5-1 0,-2-5 0,-1-4 0,0-1 0,1-4-1,2-4 1,3 0 0,2-3 0,4 1 0,7 3-1,5 5 1,4 3 0,8 6 0,7 6 0,4 6 0,8 4 0,6 4 1,4 3-2,5 2 1,4 3 0,3 4 0,9 0 0,0 0 0,0 0-1,0 0 1,0 0 0,0 0 0,15 0-1,-6 0 1,1 2 0,0-2 0,-1 3 0,-9-3 0,17 4 0,-17-4 0,11 0 0,-11 0 1,0 0-1,0 0 0,9 4 0,-9-4 0,0 0 0,0 0 1,0 0-1,0 0 0,0 0 0,0 0 0,0 0-1,0 0 1,-10-11-1,10 11-1,0 0 0,0 0-4,0 0 0,0 0-2,-13-8-6,13 8-7,0 0-15,0 0-3</inkml:trace>
  <inkml:trace contextRef="#ctx0" brushRef="#br0" timeOffset="1">0 408 2,'4'-12'11,"1"-1"0,2-3 0,4-5-3,1-3 0,2-2 1,1 0-4,2-5 1,1 4-1,3-3 0,1 2 0,-1 0-3,2 3 2,-1 1-2,-1 5-1,-2 1 0,-1 4 0,-6 3-1,1 3 0,-13 8 0,15-7 0,-15 7 1,10 0-1,-10 0 1,0 0 0,6 14 0,-6-4-1,0 3 2,0 5-2,-6 0 1,0 4-1,-1 0 1,-2 5-2,-2-4 2,-3 4-1,2 0 0,-3 0 0,0 1 0,2-1 1,0-4 0,1-2-1,3-4 2,2-2-1,0-5 0,7-10-1,-6 12 1,6-12-1,0 0 1,0 0-2,0 0-4,-12 0-4,12 0-13,0 0-11,0 0-1</inkml:trace>
  <inkml:trace contextRef="#ctx0" brushRef="#br0" timeOffset="2">106 368 1,'0'0'9,"0"0"-2,-3 10 0,3-10-1,-6 16-2,2-7-1,0 2-1,-1 3 1,1-1-1,-1 2 1,1-3 1,-1 0-2,2-3 1,0 0-1,3-9 1,0 14-2,0-14 1,0 0-1,6 9 2,-6-9-2,12 0 1,-12 0 0,16-8 0,-7 3 0,2-4 1,-1-1 0,3 1-1,-3-5-1,2 1 0,1-2 0,-1 1 1,1-1-2,-1 2 1,1 0-1,-2-2 0,1 3 0,-3-1-3,-1 4-1,0-3-6,-3 0-15,-5 12-5</inkml:trace>
  <inkml:trace contextRef="#ctx0" brushRef="#br0" timeOffset="3">3768 489 8,'0'0'11,"0"0"1,0 0-2,12-4 0,2 4-1,5 0-3,3 0 2,9 0-1,0 0 0,10 4-2,-3 1-1,9 2-2,2 0 2,8 5-1,-2-2 0,7 2-1,-1 2-1,6 0 0,-4 0 0,4-1 0,-6 0-1,1-2 0,-4 1-1,-58-12 2,57 14 0,-57-14 0,51 6 0,-51-6 0,49 13 1,-49-13 1,43 5-2,-43-5-1,0 0 0,51 14 2,-51-14-2,0 0 1,0 0-1,0 0 1,42 42-1,-42-42 1,0 0-2,-21 42 0,-7 4 1,-9 2-1,-5 10-1,-7 2 2,-1 9-1,-3-4 1,7-2 1,-1 2 1,-1-1-1,-1 2 1,0 0-1,-4 0-1,0-4 1,0-1 0,5-5 0,1-3 0,2-4 1,4-5-1,1-4 0,8-4 1,2-7-1,3-5 2,6-5-1,2-5-1,5-4 0,4-3 0,10-7-1,-12 7 1,12-7-1,0 0 0,0 0 1,0 0-1,0 0 0,0 0 0,0 0 0,0 0 0,0 0 0,0 0 0,0 0 0,0 0 0,0 0-1,0 0 0,0 0 0,0 0-1,0 0 0,0 0 0,0 0 1,0 0 0,0 0 0,0 0 1,-7-9 0,7 9 0,0 0 0,0 0 0,-10-8 0,10 8 0,0 0 0,-15-8 0,15 8 0,-12-7 1,12 7-1,-17-5 0,8 5 1,-2-3-1,-1 3 0,2 0 0,-3 0 1,1 6-1,2-1 0,-2 2 0,2 1 0,0 2 0,2 5 0,1 1-1,1 6 1,0 4 0,3 3-1,3 3 1,0 5 0,0 2 0,0 3 0,6-2 0,0 2-1,0-3 2,1 1-2,0-5 1,1-3 0,3-4-1,0-4 1,3-3-1,3-4 1,-3-5-1,4-3 1,1-4 0,0-5-1,1-4 1,-1-5 0,-1-5 0,0-5 0,2-4 0,-3-5 0,0 0-1,-3-2 1,1-1 0,-3 2 0,-2 1 0,-3 1 0,-2 2 0,-1 2 1,-1 1 0,-3-1 0,0 2-1,0 1 1,-5-1 0,0-1 0,-2 3 0,-2-1-1,-1 1 1,-1 2 1,-3 0-2,2 2 0,-3 2 0,3 3-3,-4-3-1,6 6-6,-8-1-24,2-3-3,1 2-2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9:49.658"/>
    </inkml:context>
    <inkml:brush xml:id="br0">
      <inkml:brushProperty name="width" value="0.10583" units="cm"/>
      <inkml:brushProperty name="height" value="0.10583" units="cm"/>
      <inkml:brushProperty name="color" value="#C00000"/>
      <inkml:brushProperty name="fitToCurve" value="1"/>
    </inkml:brush>
  </inkml:definitions>
  <inkml:trace contextRef="#ctx0" brushRef="#br0">-4 0 3,'0'37'14,"0"-21"0,8 1-3,-2 1 0,4 3 0,2-3-2,5 7-1,3-2 1,6 4-3,1 1 1,7 3-1,4-2-1,4 4-1,3-1-1,3 3 1,1-2-1,5 5-2,1-2 0,1 4 0,2 0 0,2 1-1,1-1 0,-1 2 0,5-2 1,0 1-1,-3-2 1,2 1-1,-2-1 1,-1-3 1,-7-1-2,-2-3 1,-8-2 0,-3-5 0,-4-1-1,-5-5 0,-6-3 1,-4-3-1,-3-3 0,-5 0 1,-4-2-1,-10-8 1,5 13-1,-5-13 2,-17 16-2,3-7 0,-7 2 0,-4 4 0,-6 2-2,-4 3 2,-6 4 0,-4 5-1,-4 2 1,-2 4-1,-5 4 1,-2 1 0,0 3 0,1 2 1,0-2-2,3-1 2,4 0-1,7-4 0,3-1 0,4-5 1,7-6-1,2-3 2,7-4-2,2-4 0,0-4 0,4-2 0,2-3 0,-1-1 0,0-2 0,0 0 0,-2-3 0,2 6 0,-2-6 0,0 4 0,1 0 0,0-1 0,-1 1 0,-1 0 0,3 1 0,-2-1 0,2 1 0,1-1 0,0-1 0,12-3 0,-16 5 0,16-5 0,-12 0 0,12 0 0,0 0 0,-10 0 0,10 0 0,0 0 0,0 0 0,0 0 0,0 0 0,0 0 0,0 0-2,0 0 2,0 0 0,0 0 0,0 0 0,0 0 0,0 0 0,0 0 0,0 0 0,0 0 0,0 0 0,0 0 0,0 0 0,0 0 0,0 0 2,-9 0-2,9 0 0,0 0 0,-11 0 0,11 0 0,-11 3 0,11-3 0,-15 0 0,5 4 2,-1 0-2,1-4 0,-3 5 0,1-1 0,-2-1 0,1 1 1,0-4-1,1 5 0,0-2 0,1-3 1,1 4-1,1-4-1,0 5 1,-1-1 0,10-4-1,-16 11 1,9-1-2,1 4 0,1 1 2,1 4-1,4 1 1,0 3-1,4 1 1,3 1-1,3-2 1,3-4 0,2-1-1,2-6 1,3-3 0,2-4-1,3-5 1,2-8 0,-1-4 1,2-5-1,0-5 0,0-5 0,-2-5 1,-1-2 0,-3 0-1,-3 0 1,-4 0 0,-2 4 1,-7 0 0,-6 5 0,0 5-2,-13 2 1,-2 4 0,-5 2-1,-4 4 1,-3 8-1,0 3 0,-5 8-1,1 5-1,0 5-2,3 5-2,1 0-1,2 6-7,3-7-3,7 3-13,6 0-6,1-9 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9:49.659"/>
    </inkml:context>
    <inkml:brush xml:id="br0">
      <inkml:brushProperty name="width" value="0.10583" units="cm"/>
      <inkml:brushProperty name="height" value="0.10583" units="cm"/>
      <inkml:brushProperty name="color" value="#C00000"/>
      <inkml:brushProperty name="fitToCurve" value="1"/>
    </inkml:brush>
  </inkml:definitions>
  <inkml:trace contextRef="#ctx0" brushRef="#br0">1712 483 7,'-27'16'11,"14"-2"1,-2-1-2,-1 3-1,1 4-1,-3 0-1,5 3-1,-5-1-1,6 5 0,0-4 1,1 6-1,1 0-1,2 0 0,1 1 0,4 1 0,0 2 0,3 2-1,0-2-1,7 2 0,1-3-1,5 1 2,5 0 0,2 1-1,5-4 0,5 1-1,2-1 0,4-2 0,1 0 0,2-3-1,3-3 0,-1-2 0,2-4 1,-2-2-2,2-8 2,1-3-1,-3-6 0,0-6 1,1-4-1,-1-4 1,-1-3-1,0-3 1,-3-3 0,-3-1 0,0-1-1,-4 0 2,-3-1-1,0-1 0,-7-4 1,1 2 1,-4-2-2,-1 0 1,-4 0 0,-1 2-1,-4-1 1,-1 3-1,-6 1 1,4 2-1,-8 0 1,1 3-1,-3 0 0,-2 3 0,-3 1 1,-3-2-1,-2 2 0,-1-1 0,-1 2 0,-3 0 0,-1-1-1,-1 2 1,0 0-1,1 1 1,-2 1-1,-1 2 0,0 0 1,0 1-1,0 2 0,1 0 0,0 1 0,1 0 1,2 1-1,-1 2 0,1-1 0,2 2 0,-1 2 0,0 0 0,1 4 0,-2 0 1,1 5-1,-1 1 0,-1 1-1,-1 1 1,0 2 0,-2-1 0,2 1 0,-2 1 1,0 3-2,-1-1 2,0 3-2,-2 1 1,-2 3-1,1 1-1,1 2 0,-2-3-2,4 4-6,-3-3-17,4 1-11,5 4-2,-5-3 1</inkml:trace>
  <inkml:trace contextRef="#ctx0" brushRef="#br0" timeOffset="1">2005 322 2,'-3'10'12,"3"-10"-2,0 12 1,0-12-2,0 11 3,0-11-3,0 0 0,0 0 1,0 10-1,0-10-2,0 0 2,0 0-2,6-13 1,-6 2-1,4-1-2,-1-8-1,2-4-1,1-7 2,0-1-2,0-4-1,1 0 0,0-1-1,-1 5 0,-1 2 1,-2 8-2,-3 5 1,0 5-1,0 12 1,0 0-1,0 0 0,-8 12 0,5 1-1,-2 2-1,2 4-3,-3-4-9,6 2-19,0 2-2,-5-6-1</inkml:trace>
  <inkml:trace contextRef="#ctx0" brushRef="#br0" timeOffset="2">2244 1455 4,'0'0'9,"-10"-3"-2,10 3 3,-10-3-2,10 3-2,-12 0 1,12 0-1,-15 0 0,15 0 0,-15 5-1,15-5 1,-19 4-1,9-4 0,-2 4-1,1-4 0,-2 3 1,1-3-2,-1 0 1,0 3-2,1-3 0,0 0 0,0 0-1,2 0 1,-2-4 1,3 4-1,-1 0 1,0-3-2,1 3 0,9 0 1,-18-3-1,18 3 0,-16 0 0,16 0 0,-16 0 0,16 0-1,-18 0 1,18 0-1,-19 0 1,10 0-1,-3 4 1,1-1-1,0 0 0,-2 2 1,-1 0-1,-2 1 0,1 3 1,-2-1-1,1 0 0,-1 3 0,-2 1 0,2 0 1,-1 3-1,-1-1 0,0 2 0,1-2 0,-1 3 1,1-3-1,1 3 0,1 0 0,0-2 0,1 0 0,1 2 2,0 0-2,0-1 0,-1 1 0,3 0 0,-1-1 0,0 4 0,0-1 2,1 1-2,1-1 0,0 1 1,2-1-2,-1 0 2,1 2-2,2-4 1,-1 3 0,2-3 0,0 1 0,-1 1 0,3-2 0,-1 2 0,0-1 0,1 3 0,0-1 0,-2 0 0,3 0 1,-3 1-1,1 2 0,0-2 0,-1 3 0,0 0 0,-1 1 1,1-1-1,-1 3 0,-1-1 0,1 0 1,-2 2-1,1-1-1,0 0 2,0-2-2,1 0 1,1-1 0,0 1 0,2-2 0,-2-1 0,3 0 0,-1 1 0,0 1 0,1 1 0,-1 0 0,0 2 0,-1-1 0,1 2 0,-1 0 0,1 0 0,-1 1 1,1-1-2,-2 1 2,3 0-1,-1 1 0,1-3 0,0 2 0,3 1 0,-3-1 0,3-1 1,0 1-1,0-1 0,0-1 0,0 1 0,3-1 0,-3-2 0,4 2 0,-4 2 0,6 1 0,-6 2 0,5 1 1,-5 2-1,4-1 0,-4 3 0,4-2 1,-4 0-1,5-2 0,-5 0 0,6 0 0,-6 0 1,3 4-2,-3-3 1,4 4 0,-4-2 0,0 1 0,0 2 0,3 2 0,-3-3 0,0 1 0,0 0 0,0 1 1,0 0-1,0 0 0,0-3 0,0 0 0,0 0 0,4 0-1,-1-3 1,0 2-1,1-2 1,0-1-1,0 1 1,1 0 0,-1-1 0,2 2 0,-1 0 0,0-1 0,0 2 0,2-1 0,-1-1 0,0 0 0,0-4 0,0-2 0,1-1 0,0-1 0,-1-1 0,0-1 0,-1-2 0,2 0-1,-1-1 1,-1 0-1,2-3 1,-1 2-1,4-2 1,-1 0 0,3-1-1,-1 0 1,4 2 0,2-2 0,0 1-2,3-1 2,0 0 0,0-1 0,2 0 0,1-2 0,-2 0 0,1-1 0,1-2 2,0 2-2,-1-4-2,0 0 2,0-1 0,-1 2 0,0-3 2,1 1-2,0 1 0,-1-4 0,2 3 0,0-1 0,2-2 1,-2-1-1,1 0 0,0-4 1,-1 4-1,1-4 0,-2 0 1,4 0-2,-2 0 1,2 0 0,0 0 0,0-5 0,-2-1 0,2 0 0,-1-1 1,-2-1-1,0-1 0,2-1 0,0-3 0,1 2 0,-1-1 0,0-1 1,1-1-1,-2-2 0,1-1 0,-1-1 0,-2 0 1,0-2-1,0 0 1,0-3-1,-2 2 0,-1 0 0,-1 0 1,-1 1-1,0-1 0,-1-1 2,-3 1-2,2-2 1,-3-2-1,-1-2 1,1-2-1,-1-3 1,0-3-1,0 0-1,-2-2 1,0-1 0,1-2 0,-1 2 0,-3 0 0,2 2 0,-3 1 0,2-1 0,-2-2 0,0 1 1,0-3-1,-1-2 1,1 0-1,-1-4 1,1 1-1,-2 1 1,1 2-1,-4 1 0,4 2 0,-4 0 0,3 1 0,-3 0 0,0 0 0,5-4 0,-5-1 1,3-2-1,-3 0 1,3-2-1,-3 1 1,4-2-1,-4 0 1,0 3-1,0 1 0,0 0 0,0 1 1,0 1-2,0 1 2,0 1-1,0 2 0,-3-2-1,3 0 1,0 3 0,0-1 0,0 1 0,-4 1 0,4-1 0,-3 1 0,3 0 0,-6 1 0,3 0-1,0-1 2,0 1-2,0 0 2,3 1-2,-6 1 1,3 2 0,3-1 0,-5 0 0,2 0 0,0 1 1,-1 1-1,1 0 1,-1 0-2,0 0 2,-1 0-1,0 1 1,1 1-2,-1 0 1,0-1 1,-1 1-2,0 1 2,0-2-1,0-1 0,0 0 0,-1-2 0,1 1 0,-1-2 0,2 0 0,-2-1 0,1-2 1,0 1-1,0 1 0,0 0 0,-1 4 0,0 1 0,-1 2 1,0 1-1,0 5 1,1 3-1,0 0 0,-1 0 1,-1 0-1,2 0 1,-3-2-1,0-3 1,-1 1-1,-3-1 1,1 0-1,-4-1 0,0 1 0,0 1 0,-3 4 0,1 2 1,0-1-1,0 2 0,-2 1 1,2 0 0,-2 2-1,-3 0 2,-1 0-2,-1 2 1,-6 4-1,-6 2-1,-3 4-1,-2 12-1,-7-1-5,1 7-21,-5 4-9,-6-1 0,-1-1-4</inkml:trace>
  <inkml:trace contextRef="#ctx0" brushRef="#br0" timeOffset="3">1443 1802 9,'-35'9'9,"13"-3"1,-7 0 1,-2 4-2,-8-1 1,-8 1-2,-3 1 0,-7 1-1,-4 4-1,-6-2-1,-5 4-1,-3-2-1,1 4-1,-5-1 1,-1 3-2,0-1 1,3-1 2,2 0-1,7 0 0,3-3 1,9 1-1,5-4 1,10 1-2,9-3 0,4 4-2,6-3 1,5 1-1,6 0 0,6 2 0,5 2-1,3 1 2,9 4-1,4 1 0,5 3 1,4 5-1,4 7 1,5 4-1,6 3 1,3 7 0,3 3-1,2 3 0,2 5 1,2 2-1,-2-2 1,0 1 0,-3-4-1,-2-3 1,-4-2 0,0-2-1,-4-8 0,-2-3 0,-3-4 0,-1-3 0,-1 0 0,-2-3 0,-3-2 0,0-5 1,-4-2-1,1-1 0,-3-2 0,-1-4 2,-2-2-2,-2-2 0,-3-3 0,-1-4 2,-10-6-2,14 11 1,-14-11 0,0 0-1,0 0 1,0 0 0,0 0 0,-6-11-1,6 11 0,0 0 0,-13-14 0,13 14 0,-9-11 0,9 11 0,-10-9 0,10 9 0,-11-10 0,11 10 0,-14-14 0,14 14 0,-17-12 0,8 6 0,-1 0 0,0 0 0,-2 1 0,-2 3-1,0 2 1,1 0 0,-2 0 0,0 5 0,0 3 0,2 3 0,1 2-1,0 5 1,2 3 0,1 5 0,0 2 0,4 4 0,1 5-1,4 0 1,0 6 0,8-1 0,-1-2-1,6-3 1,1-2 0,3-7-1,3-5 1,0-7 0,4-11 0,0-8 0,2-12 0,-1-7 1,2-6-1,1-8 0,-2-5 1,-1-5-1,-1-3 0,-3-1 1,-2 4-1,-3-1 0,-4 5 0,-3 3 0,-6 5 0,-3 4 0,-3 8 1,-6 4-2,-3 8 0,-6 3-3,2 7-6,-6 5-12,2 2-14,6 5 0,-3-3-2</inkml:trace>
  <inkml:trace contextRef="#ctx0" brushRef="#br0" timeOffset="4">1382 5356 10,'-5'-10'16,"5"10"-3,0 0-4,0 0 0,0 0-4,-5 9-2,5 9 1,0 9-2,4 7 0,-4 10 0,3 11 2,-3 13-2,6 8 2,-3 10-2,-3 11 1,4 7-1,-4 11-1,6 7 0,-6 10 0,0 6 0,0 3 0,5 4 0,-5-8 0,0 3 3,0-13-1,0-1 3,-5-19-3,2-6 4,-6-17-1,0-8 1,9-76-4,-13 63 2,13-63 2,-10 55-4,10-55 0,-16 42-1,16-42 1,0 0-2,-14 50 2,14-50-3,0 0-1,0 0 1,-17 43 0,17-43 0,0 0 0,0 0-1,0 0 2,-12 42-1,12-42 0,0 0-4,0 0 3,0 0-1,0 0 1,-7 43-1,7-43 0,0 0 0,0 0 1,0 0 3,0 0-2,-8 46 0,8-46 0,0 0 1,0 0-1,0 0 0,0 0 0,0 0 0,0 0 0,0 0 0,0 0 0,0 0 0,0 0 1,0 0-1,0 0 1,0 0-1,0 0 1,0 0-1,0 0 2,0 0 0,0 0 0,0 0-1,-52-5 1,52 5 0,0 0 0,-47-33 0,47 33-2,-47-28 0,17 4 0,-31-5 0,1 2-3,-6 5 2,4 5-2,62 17 2,-62-11 1,62 11 0,-59 0 0,59 0 1,-54 5 2,54-5-2,-43 14 1,43-14-1,0 0-4,-46 37 1,46-37-1,0 0 1,-12 56 0,12-56-1,12 45 1,-12-45 0,31 48 2,-31-48-1,53 42 1,-53-42 0,71 36 0,-71-36-1,80 28 1,-38-19 0,1-3 0,-1-3 0,-42-3 0,79 0 0,-79 0 0,67-13 0,-67 13 1,57-16 0,-57 16 0,44-16 1,-44 16-1,0 0 0,0 0-1,43-27-1,-43 27-9,0 0-19,0 0-8,0 0-5,0 0 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56.35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0 594 16,'0'0'17,"0"0"-5,0 0 3,0 0-4,0 0-1,7 10 1,-7-10-3,16 7 3,-1 0-3,1-7 3,8 8-4,5-8-2,11 6 3,3-6-4,11 4-1,8-4 0,11 0 0,8-4-2,11 0 1,6-1-1,9-1-1,13-3 1,7-1-1,10 0 0,8-1 1,10-1-1,5-1 0,8 0 0,6 0 0,1-2 0,4 1 1,6-2-1,2 0 1,2 0-1,-2-1 1,5-1 0,-2-1-1,0-1 1,1 2 0,-2-4 0,-3 0-1,-6-1 1,0 1-1,-6-1 1,-4 2 1,-8 0-1,-4 2 0,-7 1-1,-7 1 1,-8 3 0,-8-1 0,-11 0-1,-8 3 1,-10 0 0,-11 0-1,-11 1 0,-10 1 1,-8 0-1,-10 3 0,-5 0 0,-7 2 0,-7 2 0,-6-1 0,-4 0 0,-6 4 0,-5-5 0,-9 5-1,12 0 1,-12 0 0,0 0 0,11 0 0,-11 0 0,11 5 0,-1-5 0,0 4 0,1-4 1,4 4-1,1-4 0,2 0 1,3 0-1,1 2 0,1-2 1,4 0-1,-2 0 0,2 0 1,-1 0-1,-2 0 0,-1 0 0,-2 0 0,-2 0 1,-1 0-1,-3 0 0,1 4 0,-3-4 0,2 3 0,-3-3 0,1 5 0,-1-5 0,0 4 0,-2-4 0,-10 0 0,16 4 0,-16-4-1,9 0 0,-9 0-2,0 0-3,-4-12-6,4 12-10,-14-8-20,-1-4 2,-1 1-3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9:49.664"/>
    </inkml:context>
    <inkml:brush xml:id="br0">
      <inkml:brushProperty name="width" value="0.10583" units="cm"/>
      <inkml:brushProperty name="height" value="0.10583" units="cm"/>
      <inkml:brushProperty name="color" value="#C00000"/>
      <inkml:brushProperty name="fitToCurve" value="1"/>
    </inkml:brush>
  </inkml:definitions>
  <inkml:trace contextRef="#ctx0" brushRef="#br0">0 0 3,'10'62'4,"0"-16"-2,4 11-1,3 15 2,4 11-2,1 15 0,2 10-1,0 14 1,-3 9-1,-3 6 0,-1 4 1,-5-3 0,-1 3 1,-6-7-2,-2 2 3,-3-14 0,3-63 4,3 7 0,-12-7-2,6 3 3,0 1 0,0 2 1,-4-10-2,4 2 1,-3-3-3,3 0-3,-3-12 2,3 2-2,0-44 0,0 76-1,0-76 1,-9 57-1,9-57-1,0 44 0,0-44 0,0 0 0,0 0 1,0 0-1,0 0 0,0 0 0,0 0 1,0 0-1,0 0 0,0 0 0,0 0 0,0 0 0,0 0 1,0 0-1,0 0 0,0 0 2,0 0-1,0 0 0,37-41 0,-37 41 1,0 0-1,0 0 1,23-43 3,-23 43 0,0 0-2,34-44 0,-34 44-1,0 0 0,52-53 0,-52 53 0,44-38-3,-44 38 1,50-39 0,-50 39-1,62-40 0,4 13-1,-9 8 1,-57 19-2,58-12 4,-58 12-1,55-3 0,-55 3 1,50 6 0,-50-6 2,43 16-2,-43-16 0,0 0-3,0 0 1,42 52-1,-42-52 0,0 0-1,8 50 2,-8-50-1,0 0 2,-23 54 0,23-54 0,0 0 0,-64 51 0,64-51 0,-58 34 0,58-34 1,-67 31-1,67-31 1,-75 29 1,75-29-1,-78 29 1,78-29 0,-75 28 1,75-28-1,-67 25 0,67-25 2,-57 23-3,57-23 0,-46 19-1,46-19 0,0 0 0,-50 20 0,50-20-1,0 0 0,0 0-5,0 0-4,0 0-25,0 0-4,0 0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5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1">8 1031 2,'-3'22'26,"3"-7"-6,0-1-2,0 7-5,-3-2-1,3 6-4,0 1 0,0 4-2,0 1-2,0 3 1,0 1-2,0 1-1,0 0-4,0 1-1,3 3-3,-3-4-1,0 4-6,0-8 0,0 1-6,0-4-4,0-5-4</inkml:trace>
  <inkml:trace contextRef="#ctx0" brushRef="#br0" timeOffset="2">6 1963 3,'0'48'14,"0"-20"2,0-2-5,0 2-1,0 0-2,0-1-4,0 2 0,0-2-2,0 0-2,0 2 0,0 0-2,0 0-2,0 2 0,4 3-2,-4 1-1,0 5 0,0-1 2,0 0 1,0 0-2,0 2 3,0-3-1,0 2-3,0 0-6</inkml:trace>
  <inkml:trace contextRef="#ctx0" brushRef="#br0" timeOffset="3">24 2997 19,'-7'43'34,"4"-22"-12,-1-2-3,4 2-6,0-6-1,0 9-1,0-3-5,0 3-2,0 2-1,0 3 2,0 3-4,0 4 0,0 3-1,0 1 0,0 4-2,0 0-1,4 10 0,-4 1-1,3 5-2,-3-1-5,4 8-5,-4-2-3,0 3-4,0 0-2,0-9-6</inkml:trace>
  <inkml:trace contextRef="#ctx0" brushRef="#br0" timeOffset="4">32 4420 24,'-7'6'24,"7"-6"-2,0 0-4,-3 10-3,3-10-4,0 16-3,-3-3 0,3 5-3,0 5 0,0 4 0,0 3-1,3 6-1,-3 3-1,0 5 0,3 0-1,-3 4 0,0 2 0,3 1-2,-3-3-1,0-2-1,4 0-1,-4-5-4,0 0 1,0-8-6,0-3-3,0-6-4,0-2-8,4 1-5</inkml:trace>
  <inkml:trace contextRef="#ctx0" brushRef="#br0" timeOffset="5">39 5468 19,'0'44'32,"0"-25"0,0 1-18,0 6-4,0 0 1,3 6 2,-3-1-5,0 4 0,0 0-4,0 4-1,0-1-2,0 0 0,4-2-3,-4-1-2,0 2-7,0-5-1,3 5-5,-3-7-1,0 4-1,0-4 2,0 3-1,0-2 0,0-2 1</inkml:trace>
  <inkml:trace contextRef="#ctx0" brushRef="#br0" timeOffset="6">46 6785 27,'3'78'30,"0"-42"-1,-3-4 1,0-3-18,0 1-9,0-3 0,0 3-1,3-7-2,-3-1-2,0 2-3,0-5-2,5 3-1,-5-4 0,3 3 0,-3-3 1,4 6-1,-4-3 0,3 4 4,-3-2-1,4 2 0,-4 1-4,0-1-3,0 2-4,-3-4 1</inkml:trace>
  <inkml:trace contextRef="#ctx0" brushRef="#br0" timeOffset="7">64 7529 1,'-4'46'16,"0"-20"7,4-2 3,0 3-2,0-3-3,4 6-4,-8-3-5,8 7 0,-7-4-4,6 5-1,-3 0-2,0 6 0,0 1-1,0 6-2,0 0 0,0 1 0,0 1-2,0 0 0,0-1-1,0-3-1,0-3-1,0-7-3,4 2-3,-8-9-6,8 4-11,-4-5-7,0 0-5,5 0 0</inkml:trace>
  <inkml:trace contextRef="#ctx0" brushRef="#br0" timeOffset="8">122 9077 26,'-15'57'32,"5"-33"-14,4 1-1,-5-4-3,6 4 3,-4-3-2,9 5 0,-5-5-7,5 3-2,0-1-2,0 4 0,0 1 0,0 1-2,3 1-2,-3 3-2,0 2-2,0-1-2,0 3-1,0-4-3,6 6-3,-6-5-3,7 5-3,-4-6 1,5 5-1,-4-4-2,4 3 2,-3 2 3,0-2 4</inkml:trace>
  <inkml:trace contextRef="#ctx0" brushRef="#br0" timeOffset="9">117 10174 4,'-12'79'23,"4"-41"3,3 5 0,-5-4-1,7 7-1,-5-8-4,8 9-5,-5-7-6,5 1-3,0-1-3,0-2-1,0-2-1,0-1 0,0 1-2,0-7 0,0 3-1,0-3-3,0 2 0,0-2-1,0 6-2,0-6-2,0 10-2,0-5 1,0 5-3,-3-2-2,3 5-5,0-1-3,0 0-2,0 4 3</inkml:trace>
  <inkml:trace contextRef="#ctx0" brushRef="#br0" timeOffset="10">56 11698 14,'0'71'29,"0"-42"0,-3-4-5,3 1-8,0-7-3,3 3-4,-3-4-2,0 5 1,0-4-3,0 5 0,0-1-1,0 3-1,0-1-2,0 0-1,4 1-2,-4-1-3,0 6-4,0-6-6,4 7-9,-4-1-13,6 0 1,-1 3-1</inkml:trace>
  <inkml:trace contextRef="#ctx0" brushRef="#br0" timeOffset="11">78 12818 20,'-7'22'31,"7"-22"-3,-11 11-22,11-11-3,-10 4 2,10-4 0,0 0 4,-3 13-2,3-13-2,0 21 3,0-10-2,0 12 0,0-2-2,0 11 2,0 1-3,0 8 0,0 2-1,0 5 0,0 3 0,0 4-1,0 4 0,-3 0-2,3-3 0,0-3-3,0-1 0,0-4-7,0-3-3,0-6-18,0-10-2,3-3-4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6:54.564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1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2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10.08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1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.0001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.0001">55 4125 23,'0'56'28,"0"-31"-4,0 3 0,0-7-5,0 6-4,0-5-5,0 7 0,0-4-5,0 3-1,0-2-2,0 3 0,0-1-1,0 3 0,0-2-1,4 4 1,-4-1-1,0 0-1,0 2 0,0-3 0,0 0-2,0-4-2,3 0-4,-6-7-7,6 2-11,-3-5-3,0-5-5,3 1-3</inkml:trace>
  <inkml:trace contextRef="#ctx0" brushRef="#br0" timeOffset="4.000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.0002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.0002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7.0002">39 9212 24,'0'32'38,"0"-18"-8,0 5-6,0-6-4,1 8-3,-1-2-7,0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09-04T07:28:48.98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11989 6058 10,'-24'9'16,"11"-1"-3,13-8 1,0 0-2,13 10-1,4-6 0,6-4-2,13 6-1,9-6-1,14 0-2,12 0 0,20 0 1,13-4-2,17 4-1,19-6 0,20 3-1,18-2 1,17 0-2,16 3 1,10-1 0,17 3-1,10-4-1,10 4 0,10 0 1,8 0-2,9 0 1,8-3 0,4-4 1,5-2-1,1-2 1,0-6-1,-7-1 1,-11-3-1,-11-1 1,-15-1 0,-14 5-1,-20-2 0,-21 3 0,-22 2 0,-21 3 0,-23 4 0,-17 3-1,-20 2 1,-17 3 0,-16 6 0,-13-1-1,-8 3 1,-12 1-1,-7 0 1,-7 1-1,-4 0 0,-6-3 1,1 1-1,-12-8-1,13 11-1,-13-11 0,13 6 0,-13-6-2,10-6-5,-10-5-4,0 11-9,15-20-17,-9 1 3</inkml:trace>
  <inkml:trace contextRef="#ctx0" brushRef="#br0" timeOffset="481.0956">19509 5604 7,'-10'-2'34,"10"2"-11,0 0-8,13 0-1,2 5-3,1-1-1,11 5 0,3-2-3,10 9-1,1-1-1,7 5 1,-4 2-2,0 9-2,-10 1 0,-10 4 0,-16 5 0,-13 1-1,-19 3 0,-17 3 0,-17 1-1,-12 1 0,-12 0 0,-8-5-3,3-1-3,-2-10-18,10-4-18,13-12-1,15-11 0</inkml:trace>
  <inkml:trace contextRef="#ctx0" brushRef="#br0" timeOffset="1316.2626">19975 8465 6,'-21'13'32,"2"-9"-13,-3 6-8,-13-3-2,-2 2 0,-9 0-4,-8 0-3,-4-2-1,-5 2-2,-5-1-2,-7-1-3,-3 1-3,-5-1-5,-6-2-12,3 4-8</inkml:trace>
  <inkml:trace contextRef="#ctx0" brushRef="#br0" timeOffset="1581.3161">17739 8710 1,'-50'16'18,"25"-10"-1,-3 1-8,1-2 2,-4 2-3,-3-2-1,0 4-3,-6-4-2,-2 0-5,-1 2-5,-6-2-9,-4-5-13</inkml:trace>
  <inkml:trace contextRef="#ctx0" brushRef="#br0" timeOffset="2858.5716">16854 8943 4,'-43'1'34,"13"-1"-11,-4 0-7,-10-4 0,0 4-6,-9 0-2,-2 4-2,-7-4-1,1 3-2,-5 0-3,0 0-1,4 0-6,-5-3 0,6 4-9,-1-1-12,1-6-8</inkml:trace>
  <inkml:trace contextRef="#ctx0" brushRef="#br0" timeOffset="3166.6332">15244 8932 17,'-63'17'36,"28"-14"-1,4-3-19,-1 7-7,-5-7-4,1 6-1,-4-6 1,0 4-3,-4-4-1,-1 5-2,-2-1 0,-3-1-2,0 0-3,-3-3 1,-1 8 0,-1-8-4,2 3-1,-2-3-7,3 0-7,2 0-3</inkml:trace>
  <inkml:trace contextRef="#ctx0" brushRef="#br0" timeOffset="3490.6979">13686 8974 8,'-77'0'9,"42"0"-3,-1 4-1,1-1-3,0-3-4,2 7-3,1-5-1,2 2 1,1-4 0,-1 7 1,4-4 3,-1 3 1,1-3 2,-1 3 3,3-1 1,-1 2-1,-2 1 2,3-1 0,-2 3-3,-1-2-1,-2 1 0,-2 0 1,-1 1-3,-3-3-2,0 3-5,-3-5-2,2 3-8,0-8-1</inkml:trace>
  <inkml:trace contextRef="#ctx0" brushRef="#br0" timeOffset="4061.8122">12665 8730 27,'13'6'33,"-19"9"-6,-3-1-20,-8 3-2,-1 7 1,-7 1 0,-1 1 0,-1 1 1,3 2 1,-4-3-2,9 3 1,-1-4-1,7 1-1,3-6-1,10 5-1,4-4 0,11 1-1,12-3 0,10 0 0,13 0-1,9 0-2,10 1-3,1-5-13,6 2-22,6 4-2,-6-3 1</inkml:trace>
  <inkml:trace contextRef="#ctx0" brushRef="#br0" timeOffset="6296.259">12066 11103 8,'0'0'18,"20"7"-7,-1-7-3,4 0 3,7 0-3,5 0 0,12 0 0,5 0-2,11 4 1,11-4-2,11 5 1,14-5-3,12 6 0,10-6-1,15-3 0,11-4 0,11-3-1,10-3 1,11-6 1,7-4 2,12-3-3,3-2 1,5 0-2,8-2 1,5 2-1,0 3 0,5 1-1,0 5 1,-3 1-1,2 2 1,0 4 0,-9 2 0,1 2 0,-6 0 2,-5 5-1,-7-3 0,-2 6-1,-9-4 0,-5 4 0,-8 0 1,-5-5-1,-12 2 0,-5-2 0,-12 0 1,-9-4-2,-11-1 1,-7 0-1,-14-1 1,-9 1-1,-12-1 0,-8 2 1,-10 0-1,-9 4 0,-10-1 0,-8 2 1,-8 2-2,-5 2 2,-7-5-1,-2 5 0,-10 0 0,0 0 0,11 0 0,-11 0 0,0 0 0,0 0 0,13 0 0,-13 0 0,11 0 0,-11 0-1,14 0-1,-14 0-1,10-7-1,-10 7-1,0 0-5,3-13 0,-3 13-6,0-9-6,0 9-14,0-10-3</inkml:trace>
  <inkml:trace contextRef="#ctx0" brushRef="#br0" timeOffset="6754.3506">19409 10456 30,'-23'-7'32,"23"7"-13,-10-5-5,10 5-2,16 3-1,2 4 1,2-3-5,9 6-1,1 0 1,8 6-3,0 0-1,2 6 0,-2 1-1,-1 2-1,-3 6 0,-4-2-1,-7 2 1,-5-1-2,-6-1 2,-12-1-3,-8-1 2,-14-4-1,-12 0-1,-13-3 0,-8 1-2,-11-4 0,-3 4-6,-7-10-5,8 0-20,4 3-7,6-9 2</inkml:trace>
  <inkml:trace contextRef="#ctx0" brushRef="#br0" timeOffset="8025.6048">19771 12264 27,'-20'-7'35,"10"1"-17,0 6-4,-5 0-2,1 3-3,-11-3 1,1 8-3,-6-3-3,-3 4-1,-6-1-1,-6 1-1,-5 2-1,-5-3-2,-2 3-2,-6-4-3,2 4-8,-8-7-9,0-1-15,3 3 1</inkml:trace>
  <inkml:trace contextRef="#ctx0" brushRef="#br0" timeOffset="8306.661">17885 12353 28,'-82'21'40,"44"-12"-2,2-5-15,3 9-14,-1-6-2,3 5-1,-1-5-3,3 3-2,-1 0-1,0-3-1,2 1-1,-3-3-2,3 4-6,-9-9-1,6 8-13,-7-5-7,-6-3-6</inkml:trace>
  <inkml:trace contextRef="#ctx0" brushRef="#br0" timeOffset="8543.7084">16284 12535 22,'-115'15'34,"62"-9"-10,-5 0-13,2-4-6,0 2-2,1-4-1,-1 6 2,2-6 0,3 4-3,0-4-2,1 3-5,1 0-11,-1 2-12,-5-5-6</inkml:trace>
  <inkml:trace contextRef="#ctx0" brushRef="#br0" timeOffset="8803.7604">14559 12673 24,'-66'23'37,"38"-11"-2,-6-2-13,2-4-16,1-1-5,3-1-2,-3-4-4,2 5-1,-4-5-3,4 0-5,-5-3-4,3 3-3,-4-4 0,-4 1-5</inkml:trace>
  <inkml:trace contextRef="#ctx0" brushRef="#br0" timeOffset="9062.8122">13113 12775 1,'-106'16'36,"58"-9"-4,2-1-6,1-2-6,6 4-4,-4-8-6,5 7-1,-2-7-3,3 5-3,0-5-1,3 0-2,0 2-2,-1-2-4,4 0-9,-4 0-14,-1 0-9,5 5-2</inkml:trace>
  <inkml:trace contextRef="#ctx0" brushRef="#br0" timeOffset="9738.9474">12337 12620 26,'9'-12'39,"-9"12"0,0-12-13,0 12-13,0 0-2,0 12-4,-13-6-3,3 9-1,-10-3-1,1 6-2,-8 1 1,1 1-1,-1 0 1,1-1 0,0-2 1,5-2-1,4-5 0,5 0 0,12-10 1,-9 15-1,9-15 0,15 15 1,0-6-1,7 5 1,6 1 0,9 3 0,3 3 0,5 1 0,2 2-1,1 2 0,0-1 0,-1-1-1,-3-3 0,-7-1-2,-3-3-2,-8-8-4,7 3-22,-6-8-13,-3-7 0,0-4-5</inkml:trace>
  <inkml:trace contextRef="#ctx0" brushRef="#br0" timeOffset="17244.4482">17968 8773 6,'11'0'12,"6"0"3,-4 0-6,0 0 3,5 0-2,-3 0-2,6 0 0,-1-3 0,7 3-2,-1-5 0,5 5-1,2-9-1,2 6-1,2-1-1,1-2-1,1 3-4,-1-1-4,5 4-12,-3 0-15,-6-6-2</inkml:trace>
  <inkml:trace contextRef="#ctx0" brushRef="#br0" timeOffset="18394.6781">18127 12403 12,'0'0'18,"0"0"-4,0 0 0,0 0-3,0 0-3,16 9 1,-16-9-1,22 3-1,-9-3-1,8 8 0,0-5-3,7 4 0,-1-1-1,4 1-1,0 1-2,1-1-2,4 2-5,-5-6-12,-2-3-16,7 9 0</inkml:trace>
  <inkml:trace contextRef="#ctx0" brushRef="#br0" timeOffset="19371.8734">16521 12574 12,'-8'-9'19,"8"9"-2,0 0-1,0 0-4,-10-6-1,10 6-1,0 0-2,0 0-1,10 0-3,0 0 1,0 0 1,5 0-3,1 3-1,6-3 0,2 5-1,3-1-1,1-1-1,0-3-2,4 5-7,-5-5-12,0-6-12,5 6-4</inkml:trace>
  <inkml:trace contextRef="#ctx0" brushRef="#br0" timeOffset="20232.0456">14796 12654 14,'11'-7'17,"-11"7"-5,0 0 1,10 4-4,-10-4 0,15 6 1,-2 0-2,0-6-2,5 5 0,2-5-3,4 0 1,3 0-4,1-4-4,3 4-9,-1 0-13,-3-10-9,7 5 2</inkml:trace>
  <inkml:trace contextRef="#ctx0" brushRef="#br0" timeOffset="21117.2226">13410 12724 12,'0'0'18,"0"0"-3,4 7 1,-4-7-4,0 0 0,0 0-2,6 13-1,-6-13-1,9 6-1,-9-6 2,19 4-3,-8-4-1,6 0-1,0-4 1,4 4-3,0-4 0,6 4-2,1-5-1,2 0-5,5 5-11,5-6-20,-1-5-2,11 1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1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2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3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4">3093 677 6,'-33'10'20,"19"-6"-3,-1 3 2,-1-4-5,3 5 1,-2-5-3,2 4-3,-1-3-2,3 1 1,-5 1-4,2 0-1,-3-1-2,0 1 1,-2-1-1,-1 2-1,-1-2 0,-4-1-1,-2 0 0,-1-4-2,3 4-2,-5-4-6,3 0-1,-5-4-6,2 1-8,3 3-9</inkml:trace>
  <inkml:trace contextRef="#ctx0" brushRef="#br0" timeOffset="5">2310 769 10,'-14'4'24,"-3"-1"-4,4-3-1,1 0-2,-6 0-6,0 5 0,-7-5-4,-1 4 1,-8-4-4,-2 8-2,-4-4 0,-5 2-1,-2-1 0,-4 2-1,0-1 0,-4-1-2,4 1-1,-4-3-2,5 4-6,0-7-2,5 7-5,0-3-6,6-4-3,7 8-6</inkml:trace>
  <inkml:trace contextRef="#ctx0" brushRef="#br0" timeOffset="6">1116 902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7">373 745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8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9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10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11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5-02-05T12:18:35.2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1">648 545 13,'4'-14'35,"-4"14"3,0 0-13,0 0-6,11 17-7,-11-6-2,11 12-3,-6-2-3,4 8-1,-2 2-3,1 2 0,0 0-2,0-3-1,1-1-4,-5-9-6,8 0-7,-6-9-10,-6-11-9,17 0 1</inkml:trace>
  <inkml:trace contextRef="#ctx0" brushRef="#br0" timeOffset="2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4">2075 363 9,'30'-43'32,"-14"24"-7,-3-1-4,-5 0-5,3 6-3,-11-4 0,3 7-5,-10-2-2,-1 4 1,-8-2-2,-1 6-1,-6 2-1,1 3 0,-3 3-2,1 5 1,-1 5 0,3 5-1,3 9 1,6 7-1,3 8 1,7 9 0,3 8 1,8 7-1,4 3 0,3 5 0,1-2-1,2 0 0,-2-5-1,-3-7-1,-1-5 0,-5-11-2,-3-7-1,-4-9-2,0-7-2,0-21-3,-14 13-6,1-23-4,4-1 0,-7-13-1,5-3 0,-7-9 3,6-4 2,-3-7 7,5 0 6,-1 0 5,4 4 8,0 1 2,2 5 4,2 5 1,-1 4 2,7 10 0,-3-1-2,7 10 0,-3-4-1,12 13-2,-3-9-5,11 9-1,0 0-2,6 0-2,0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5">2662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6">3194 181 33,'-42'0'37,"24"15"0,-1 4-15,11 17-8,-3 2-2,7 9-5,-2 1-3,6 4-2,0 2-5,0-7-4,12 2-16,0-10-15,-1-9-1,7-5-2</inkml:trace>
  <inkml:trace contextRef="#ctx0" brushRef="#br0" timeOffset="7">3642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15.25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7086 0 9,'0'0'11,"0"0"2,0 0-5,0 0-1,0 0 1,0 0-3,0 0-1,0 0 0,0 0-1,-12 9-1,0-6-1,-1 0-1,-8 3 0,-5-1 0,-4 2 0,-5 0 0,-5-2 0,-7 3 0,-8-2 0,-2 3 0,-10-2 0,-5 0-1,-6 0 1,-7 2-1,-7 0 1,-4 0 0,-5 1-1,-6-1 1,-2 2 0,-4-1 1,-1 1 0,-2-3 0,-3 0 0,-6 0 0,1-3-1,-5 1 2,-2-1-1,-4-1-1,-5 1 1,-3-1 1,-4 1-1,-1 1 1,-4 1 0,-3 1 0,-2 0 0,2 5 0,-7-2 0,3 3 2,-1-4 0,0 3-1,0-4 1,5 1 0,-1-4 2,4 2 2,2-5-4,5 1 1,2-4-2,8 6 3,1-6-3,5 3 0,4-3-1,7 0 0,8 0 0,7 3 0,7-3 0,9 0 1,9 0 0,10 0-1,10 0 1,11 0-1,8 0-1,12 0 2,6 0-3,8 0 1,13 0-1,0 0 0,0 0 0,0 0-1,16 6 1,-4-6-3,-2 3 3,2-3-1,-3 4 0,-9-4 0,13 0 1,-13 0-1,0 0 1,0 0 0,0 0 0,0 0 0,0 0 0,0 0 0,-11 5 0,2-5 1,-2 0-1,-2 0 1,-2 3-1,-2-3 1,-2 4-1,-1-4 0,0 3 1,-4-3-1,0 5 0,-2-2-1,-1 1 1,-1 1 0,1 0 0,-2 0 0,1 1 0,0-1 0,-2-1 0,2 0 0,0 0 0,1 1 0,1-2 0,2 0 0,3 1 0,1-4 1,5 3-1,1-3 0,3 0 0,11 0 0,-14 3 0,14-3 1,0 0-2,0 0 1,0 0 0,0 0 0,0 0 0,0 0-1,0 0 0,0 0-2,0 0-3,0 0-6,0 0-14,0 0-14,0 0-1,10-12 2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0,2 3 0,-2-3 1,4 6-1,-4-3 0,3 4 4,-3-2-1,4 2 0,-4 1-4,0-1-3,0 2-4,-3-4 1</inkml:trace>
  <inkml:trace contextRef="#ctx0" brushRef="#br0" timeOffset="2137">63 7529 1,'-3'46'16,"-1"-20"7,4-2 3,0 3-2,0-3-3,4 6-4,-8-3-5,8 7 0,-7-4-4,6 5-1,-3 0-2,0 6 0,0 1-1,0 6-2,0 0 0,0 1 0,0 1-2,0 0 0,0-1-1,0-3-1,0-3-1,0-7-3,3 2-3,-6-9-6,6 4-11,-3-5-7,0 0-5,5 0 0</inkml:trace>
  <inkml:trace contextRef="#ctx0" brushRef="#br0" timeOffset="2465">121 9077 26,'-15'57'32,"5"-33"-14,4 1-1,-5-4-3,6 4 3,-4-3-2,9 5 0,-4-5-7,4 3-2,0-1-2,0 4 0,0 1 0,0 1-2,2 1-2,-2 3-2,0 2-2,0-1-2,0 3-1,0-4-3,6 6-3,-6-5-3,7 5-3,-4-6 1,5 5-1,-4-4-2,4 3 2,-3 2 3,0-2 4</inkml:trace>
  <inkml:trace contextRef="#ctx0" brushRef="#br0" timeOffset="2714">116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6-4,0-6-6,3 7-9,-3-1-13,6 0 1,-1 3-1</inkml:trace>
  <inkml:trace contextRef="#ctx0" brushRef="#br0" timeOffset="3338">77 12818 20,'-7'22'31,"7"-22"-3,-10 11-22,10-11-3,-10 4 2,10-4 0,0 0 4,-3 13-2,3-13-2,0 21 3,0-10-2,0 12 0,0-2-2,0 11 2,0 1-3,0 8 0,0 2-1,0 5 0,0 3 0,0 4-1,0 4 0,-3 0-2,3-3 0,0-3-3,0-1 0,0-4-7,0-3-3,0-6-18,0-10-2,3-3-4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7036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6118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5327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4061 583 2,'-52'12'24,"27"-7"-2,1 1 0,1-6-5,5 7-4,-2-7-1,6 5-5,-2-5 2,4 5-5,-2-5-1,0 8-1,-1-4-1,-1 1 0,-2 0 0,-2-1-1,0 1 0,-5 0 0,-1-1 0,-3-1 0,0 0-1,-1-3-1,-1 0-2,-2 0-1,4 0-5,-5-3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3-1,-15-5 1,-1 2-1,-14-2-1,-7 0-2,-12 1-2,-8 1-3,-3 5-4,-10-3-11,3 5-23,1 5 2,2 0-3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2075 363 9,'30'-43'32,"-14"24"-7,-3-1-4,-5 0-5,3 6-3,-11-4 0,3 7-5,-10-2-2,-1 4 1,-8-2-2,-1 6-1,-6 2-1,1 3 0,-3 3-2,1 5 1,-1 5 0,3 5-1,3 9 1,6 7-1,3 8 1,7 9 0,3 8 1,8 7-1,4 3 0,3 5 0,1-2-1,2 0 0,-2-5-1,-3-7-1,-1-5 0,-5-11-2,-3-7-1,-4-9-2,0-7-2,0-21-3,-14 13-6,1-23-4,4-1 0,-7-13-1,5-3 0,-7-9 3,6-4 2,-3-7 7,5 0 6,-1 0 5,4 4 8,0 1 2,2 5 4,2 5 1,-1 4 2,7 10 0,-3-1-2,7 10 0,-3-4-1,12 13-2,-3-9-5,11 9-1,0 0-2,6 0-2,0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2662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3194 181 33,'-42'0'37,"24"15"0,-1 4-15,11 17-8,-3 2-2,7 9-5,-2 1-3,6 4-2,0 2-5,0-7-4,12 2-16,0-10-15,-1-9-1,7-5-2</inkml:trace>
  <inkml:trace contextRef="#ctx0" brushRef="#br0" timeOffset="3404">3642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56 0 3,'0'0'14,"-3"11"2,3-1-4,0 3 0,0 6 0,0 4-1,0 8 0,0 2-3,0 8 0,0-2-3,0 5-1,0 1-2,0-1-1,0-2-1,0-4-3,0 1-2,0-7-5,0 0 1,0-8-3,0 0 0,0-8-4,0 2 1,0-4-3,0-1 5</inkml:trace>
  <inkml:trace contextRef="#ctx0" brushRef="#br0" timeOffset="328">56 924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55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55 4125 23,'0'56'28,"0"-31"-4,0 3 0,0-7-5,0 6-4,0-5-5,0 7 0,0-4-5,0 3-1,0-2-2,0 3 0,0-1-1,0 3 0,0-2-1,4 4 1,-4-1-1,0 0-1,0 2 0,0-3 0,0 0-2,0-4-2,3 0-4,-6-7-7,6 2-11,-3-5-3,0-5-5,3 1-3</inkml:trace>
  <inkml:trace contextRef="#ctx0" brushRef="#br0" timeOffset="1732">55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64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58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20-6,0-8-4,-1-1 1</inkml:trace>
  <inkml:trace contextRef="#ctx0" brushRef="#br0" timeOffset="4384">39 9212 24,'0'32'38,"0"-18"-8,0 5-6,0-6-4,1 8-3,-1-2-7,0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4-9,0-6-7,3-2-5,0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6.43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 26 6,'-26'-19'25,"17"12"-2,9 7-1,-13-8-5,13 8-4,0 0-2,0 0 0,0 0-5,0 0-1,13 10 1,0-2-2,9 5 0,4 2-1,6 1 0,4 2-1,8 1 0,0 0-1,3 0 1,-3-2-1,-4 0-1,-4-4 1,-6-2-1,-8 0 1,-7 3 0,-12 1 0,-11 4 0,-12 2 0,-9 5 0,-8 5 0,-6 3 0,-5 0-1,-6-1-2,7 3-5,-5-9-9,9 2-24,3 1-1,4-5-1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7.65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42 51 24,'0'0'38,"0"0"-4,0 0-16,10 0-8,-10 0-2,0 9-2,-7 0-1,7 11 1,-8 5-4,5 6 1,-2 3-1,2 6 0,-2 0 0,5 0 0,-6-2 0,6-6-1,-5-6-1,5-5 1,-5-6 0,5-3 0,0-12 0,-5 9 0,5-9-1,3-11 1,1-2-1,3-4 1,3-4-1,2-7 0,3-8 0,2-2 0,4-4 0,1 0 0,2 1 0,0 4 0,1 3 0,0 6 0,-2 8 0,-2 8 0,0 9 0,-1 7-1,-2 7 2,-2 10-1,-3 8 0,-1 7 0,-3 6 0,-3 4 1,-2 1-1,-4 0 0,0 0 0,0-3-1,0-8-1,0-11-4,6-3-8,-1-11-24,5-11-1,6-5 0</inkml:trace>
  <inkml:trace contextRef="#ctx0" brushRef="#br0" timeOffset="561">636 328 26,'-6'11'32,"6"-11"-17,0 0 0,14-3-3,2-3 0,0-6-3,9 0-1,0-6-3,6-3 0,-1-4-1,1 1 1,-3-4-2,0 0 0,-8 0-1,-2 2 1,-7-2-1,-6 5 0,-9 2-1,-5 4 0,-8 4 0,-4 7 0,-7 6 0,-3 6-1,-5 7 1,0 11 0,-1 4-1,3 9 1,3 5-1,4 5 1,8 1 0,6 0-1,10 0 1,7-5-1,11-4-2,5-9-1,10-5-4,1-12-3,12-2-4,-5-13-3,8-4-1,-8-10 1,7 0 1,-10-7 4,2-1 6,-9-4 3,-5-4 7,-3 2 4,-7-3 2,0 3 0,-10-1 3,5 7-1,-8 2-1,4 7 0,-4 1-3,0 14-1,0 0 1,0 0-3,0 21-1,3 0-1,-3 3-1,6 5 0,-2 4 0,2 2 0,1-2-1,2-2 0,2-5 0,1-4-1,2-8 1,0-4-1,2-5 0,-1-5 1,2-7-1,-2-2 1,1-3-1,1-2 0,-1 1 0,-3-1 0,-3 4-1,1 2 1,-11 8 0,14 0 0,-14 0-1,6 13 1,-3 0-1,0 0 1,3 3-1,0-1 1,4-2-1,2-4 1,3-2-2,4-7 1,3 0-1,2 0 1,1-10 0,0 3 0,1-3 0,-2 0 0,-3-2 2,-4-1 0,-2-2 0,-4-2 1,-4-3 1,-4-1 0,-3-6-1,-8-1 1,-1-2 0,-5 0-1,-3-1-1,-2 4 0,-1 2-2,-1 3-1,3 8-6,-2-1-9,8 7-23,12 8-1,0 0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9.3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405 128 22,'0'-46'35,"0"23"1,-4 1-19,-3 1-8,4 11 3,-9 4-4,-3 13 1,-10 9-3,-3 15-1,-9 14-1,-5 15 0,-4 13 0,1 11 0,0 9-1,8 1 1,7-1-2,9-4 0,13-11 0,13-8-2,15-11-1,13-12-2,17-10-7,6-14-23,13-9-8,7-9 1,4-11-4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0.88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41 33 20,'-31'-11'25,"21"4"-2,10 7-3,0-10-4,13 10-2,-1-4-1,11 6-4,2-2-1,8 14-2,0 0-1,3 10 0,-3 12-1,0 10-1,-8 9-1,-5 10 0,-10 7 0,-7 3-1,-10 1 2,-6-3-2,-9-8-1,-5-4 0,-5-8-1,-2-10-4,5-5-6,-3-9-26,9-11-5,10-10-1,13-8 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5654.35693" units="1/cm"/>
          <inkml:channelProperty channel="Y" name="resolution" value="9046.65918" units="1/cm"/>
          <inkml:channelProperty channel="F" name="resolution" value="2.82441E-6" units="1/dev"/>
        </inkml:channelProperties>
      </inkml:inkSource>
      <inkml:timestamp xml:id="ts0" timeString="2013-09-05T12:44:03.78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9644 11234 156,'0'-7'17,"0"-10"-4,-1-1 9,-8 1 15,7 0 6,2 9 0,0 0-5,0 4-16,0 3-8,0 1 7,0 0-9,0 0-13,-1 0 5,-3 9 8,-6 18-5,-5 18-3,-8 15 1,-5 9-5,2 5 6,-4-5-2,-2 1 0,2-5-2,1-3 1,3-10-1,5-8 1,6-13 1,6-14 3,7-11-2,2-6-6,0 0-3,0 0 4,3-1 1,5-4 5,8-4 0,11-1 0,8-1 1,9 2-1,6-2-2,4 5-2,6-1-1,0 0 0,-1-2 0,-6 3-1,-7 2 0,-10 1 0,-11 3-1,-9 0 1,-10 0-1,-3 0 4,-3 0 5,0 0-9,0 0-10,-4 0-41,-10 0-50,-6 5-55</inkml:trace>
  <inkml:trace contextRef="#ctx0" brushRef="#br0" timeOffset="489">9440 11683 211,'-21'0'76,"-3"0"-57,11-1-6,4-5 18,9 6 5,0-1-30,0-1-14,0 2 3,7-4 10,6-2 4,10-2 7,5-8 2,14-7 5,6-8-5,15-10-2,14-11-9,14-8-2,9-5-2,4-2-2,-4 1 0,-8 5-1,-8 4-1,-11 7 1,-10 7 0,-12 9 0,-15 10-1,-10 7 2,-12 8 2,-9 6 34,-3 2 12,-2 1-16,0 0-5,0 0-8,0 0-8,0 0-5,0 0-6,0 0-1,0 0-1,0 0-5,0 0-12,0 0-30,0 0-33,0 0-78,0 0-122</inkml:trace>
  <inkml:trace contextRef="#ctx0" brushRef="#br0" timeOffset="2026">11015 10607 36,'4'-9'12,"2"-6"-12,-3-2 27,0 2 11,2-1-6,0-1-6,-5 8 11,2-2-4,-2 1 4,0 2-2,0 1-6,-2 0-6,-7 0 6,-1 0-2,-2 0-14,0 3-9,0 2-5,-1 2 12,0 0-10,0 0-2,-2 10-1,2 6-3,-2 6 5,0 8-1,2 6 1,4 2-2,2-2 0,5 1-2,2-6 2,5-2 1,7-3 1,4-2-2,2-7 2,1-4 2,2-5-2,-3-6 2,0-2 2,-2 0 0,1-13 0,-3-5 0,1-8-3,-2-5 0,-2-5 0,-3-2 2,-5-1-2,-2 1 1,-1 4 0,0 4 3,-4 9 8,-1 7 0,-2 6 0,4 4-2,0 2-7,2 2-8,1 0-9,0 0 3,0 9 12,0 13 4,6 7-3,5 5-1,-1 1-1,0-4 0,0-4-1,2-3 3,-1-3-4,-5-6-6,2-2-15,-2-5-27,-2-1-40,1-5-26,-1-2 15</inkml:trace>
  <inkml:trace contextRef="#ctx0" brushRef="#br0" timeOffset="2356">11325 10350 214,'0'-15'33,"0"4"-26,-9 6 28,1 1 16,-1 2-2,0 0-12,-1 2-24,-1 0-11,1 0 1,-3 7 0,1 8 0,1 7 2,2 6 2,4 5-4,3 2 2,2 1 2,2-2-5,12-1-1,4-5 5,5-6-2,4-4 2,0-11-1,4-7-3,4 0-4,-1-21-18,2-5-34,-6-6-53,-5-1-24</inkml:trace>
  <inkml:trace contextRef="#ctx0" brushRef="#br0" timeOffset="2716">11478 9980 127,'-14'-8'177,"0"-5"-159,6 7-8,7-2 33,1 7 4,0 1-37,0 0-15,0 0-9,0 0 13,7 11 24,5 8 4,5 9-12,4 9 4,1 5-4,5 1-1,-1 2-4,1-1-7,-3-3-1,-2-5-2,-5-4 2,-3-4-2,-4-8-4,-3-4-13,-3-6-31,-2-4-52,-1-5-19,-1 0 18</inkml:trace>
  <inkml:trace contextRef="#ctx0" brushRef="#br0" timeOffset="2927">11474 10279 177,'-17'-7'106,"6"1"-87,6 0-1,2 2 39,3 2-26,0 1-23,0-2-4,6-5 10,11-2 1,10-7-9,5-2-5,2-2-3,3 2-9,-4 0-41,-5 4-67,-2 5-76</inkml:trace>
  <inkml:trace contextRef="#ctx0" brushRef="#br0" timeOffset="3226">11834 10024 323,'0'-1'55,"3"0"-64,-3 0 16,1 0 34,2 1-28,1 0 10,3 7 20,3 11-21,2 4 1,1 2-9,1 1-5,-2 0-3,1-2-3,-3-5-1,-3-1-2,-2-10 0,-3-4-4,-1-1-15,-1-2-24,0 0-16,0 0-65</inkml:trace>
  <inkml:trace contextRef="#ctx0" brushRef="#br0" timeOffset="3399">11717 9845 344,'-16'-7'26,"7"-1"-24,5 4 6,4 1-1,0 3-13,0 0-37,1 0 8,8 2-57,4 11-65</inkml:trace>
  <inkml:trace contextRef="#ctx0" brushRef="#br0" timeOffset="3856">11947 9949 278,'0'-12'13,"0"7"-13,0 1 11,0 4 0,0 0-8,3 0 25,8 0 12,6 2-11,3 8-10,1 6 2,1 2-16,2 2 4,-1 4-3,1-2-3,-2-4-1,-5-3 0,-5-5 2,-4-5 0,-4-3 7,-3-2 19,-1 0 8,0 0-22,0-12-12,0-11-1,-4-8-2,-3-8-1,-2 0 0,-1-3 0,0 0 1,-1 6-1,3 5 2,1 10 1,4 8 1,2 8-4,0 4-4,1 1-5,0 0-21,0 0-28,0 0 3,0 6-25,5 9-23,5 3 4,4 0-52</inkml:trace>
  <inkml:trace contextRef="#ctx0" brushRef="#br0" timeOffset="4380">12385 9706 211,'0'-17'33,"0"4"-7,0-2 38,0-1 9,0 3-21,-6-3-13,-1 5-13,-2 1-7,3 3-1,-2 2-7,-1 3-9,3 2-5,-3 0 0,-2 8-4,-1 13 8,1 12-2,-2 8-1,5 7 2,7-5-4,1-4-3,0-8-1,11-6-1,1-7 1,-1-7-2,0-4 7,-1-5 0,0-2 3,-1 0 2,3-14-1,0-6 0,-3-6 1,-1-3-1,-3-4 0,-2 0-1,-2 0 0,0 8 5,1 8 3,-2 9-6,0 6 1,0 2-7,2 0-7,2 0 13,5 10 18,6 7-9,3 5-8,3 1-1,0-2 0,0-1-1,1-5-1,-4-6-3,-2 0-8,-6-7-17,-1-2-22,-1 0-23,0-8-37,-4-12-29</inkml:trace>
  <inkml:trace contextRef="#ctx0" brushRef="#br0" timeOffset="4673">12545 9196 275,'-3'-14'41,"1"9"-37,0 3 35,2 2 11,0 0-34,0 0-11,2 4 25,6 14 3,3 6-4,3 10-9,3 6-5,2 4 1,5 1-9,-2-1 0,2 0-3,0-4-1,-4-5-3,1-6 1,-6-7-1,-3-5-1,-5-4-7,-2-5-17,-4-6-28,-1-2-30,0 0-53,0 0-96</inkml:trace>
  <inkml:trace contextRef="#ctx0" brushRef="#br0" timeOffset="4869">12562 9520 311,'-20'-2'20,"8"-4"-4,5 1 12,7-2 24,0 7-21,2-5-25,7-5 0,8-7-1,5-7-4,6-3-3,2 4-13,-4 2-35,-2 6-81,-1 1-83</inkml:trace>
  <inkml:trace contextRef="#ctx0" brushRef="#br0" timeOffset="5100">12850 9325 313,'0'0'48,"0"2"-49,0-2 49,1 0 7,2 1-44,1 5 20,5 8 15,3 5-14,2 4-21,0 2-7,0-1-4,-3-3 0,-2-2-4,-2-6-20,-5-3-24,-2-4-43,0-2-37,0-2-7</inkml:trace>
  <inkml:trace contextRef="#ctx0" brushRef="#br0" timeOffset="5289">12725 9150 261,'-23'-21'115,"1"7"-82,11 5 21,6 0 9,5 9-22,0 0-25,0 0-16,0 0-9,0 0-26,0 0-61,2 0-9,4 1-2,4 13-62</inkml:trace>
  <inkml:trace contextRef="#ctx0" brushRef="#br0" timeOffset="5700">13134 9129 294,'-15'-5'11,"-1"2"-3,-2 1 38,4 2 15,-2 0-22,2 0-13,2 5-19,1 5-8,0 7 2,3 7 2,1 7-5,5 6 1,2 0-1,0-2 1,8-2 0,5-6 0,6-4 1,2-11 0,4-6 1,2-6 1,-2-4 0,-2-14 1,-4-6 2,-7-3 0,-3-2 1,-8-1 4,-1 1 3,-7 0-10,-8 4 1,-7 2-1,1 7-5,-5 6-1,2 6-10,4 4-12,4 0-53,7 0-90,5 5-18</inkml:trace>
  <inkml:trace contextRef="#ctx0" brushRef="#br0" timeOffset="6232">13285 9049 344,'0'-5'34,"0"-5"-29,0 3 11,0 5 42,0 2-41,0 0-21,1 0 8,5 3 10,5 8-3,0 4 0,4 2 4,-1 3-7,-1-3 0,1 0-7,-4-6 1,-2-1-2,-3-5 2,-4-4 4,0-1 3,-1 0 3,0 0 7,0 0 2,0-4-20,0-12-1,0-8-1,0-9-1,2-6-3,0-2 0,2 1 2,4 6 2,-1 10 0,1 5-1,2 6 0,1 5 0,2 5-2,0 3 4,2 0 5,6 7 2,3 8-1,2 2 1,0 3 0,-2 1-1,-1-1-1,-3 0-2,-2-3-2,-2-2 0,-5-5 1,-4-3-2,-2-4-3,-4-2-7,-1-1-23,0 0-33,0 0-42,0 0-96</inkml:trace>
  <inkml:trace contextRef="#ctx0" brushRef="#br0" timeOffset="7428">11119 11207 227,'-3'-7'23,"-5"-3"1,1 2 30,1 1-1,5 5-7,1 0-24,0 2-15,0 0-8,0 0-6,0 0 0,3 4 28,9 11 8,9 10-13,5 9-6,2 6-3,5 3-2,2-1-1,0-4-3,-4-9 0,-4-2-1,-5-8 1,-10-5-1,-4-5 0,-2-4 3,-4-4 8,-2-1 7,0 0 5,0 0-17,-2-9-6,-6-10-2,-1-13-1,4-6 0,3-6-3,2-2 0,0 5 4,4 9 0,7 3-2,5 10 1,1 4-2,3 7-2,2 6 2,1 2-2,3 4 3,1 13 2,-8 8 2,-2 5 0,-7 1 1,-9 5 2,-1 1 1,-11 0 1,-11-1-2,-1-3 0,-1-9 0,-3-6 1,3-7-5,2-4-9,4-7-27,4 0-21,3-10-70,6-5-27</inkml:trace>
  <inkml:trace contextRef="#ctx0" brushRef="#br0" timeOffset="7938">11917 10960 231,'3'-19'17,"3"7"-18,-6 1 44,-9 0 45,-3 3-22,-2 2-20,0 2-26,0 2-8,1 2 1,3 0-9,0 0-3,2 10-3,-2 8 3,3 6-2,5 10 3,2 1-3,0-2 0,3-4-2,10-6-2,1-6 1,1-4 2,0-5-4,0-6 5,-1-2-1,2-1 2,-3-13 1,-1-7 1,-3-4 0,-4-4 1,-2-3-1,-3 0 1,0 3 2,1 8 4,-1 8 4,0 6-4,2 5-8,-1 2-5,3 0 1,3 0 9,4 0 1,5 1 0,4 8-5,0 0 1,-1 2-2,0-1-1,-1-1-6,-1-2-5,-6-3-22,-2-2-54,0-2-59,-5 0-11</inkml:trace>
  <inkml:trace contextRef="#ctx0" brushRef="#br0" timeOffset="8365">12079 10747 355,'-9'-9'15,"2"0"-14,1 2 27,6 2 13,0 3-25,0-4-7,13-1 14,9-3-8,7-3-6,2 7-4,2 6-1,-1 0-1,-2 12-2,-4 6 0,-7 3 1,-4 0-1,-6-4 7,-5-1 5,-4-6 13,0-3-4,-4-1-3,-10-1 2,-1-4-9,-3-1-6,-1-6 0,3-14-2,3-12-5,3-10-1,5-7 1,5-3 1,0 7 0,3 13 0,2 7 0,1 10 0,-3 6-1,0 7-2,-2 1 1,-1 1-1,0 0 1,0 0-2,0 0-1,0 0-10,0 0-17,0 0-35,0 0-59,0 0-121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7.87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311 421 22,'5'-26'22,"-5"17"-1,-3 0-7,3 9-2,-8-17-5,8 17 0,-15-10-3,2 10-2,-3 0-1,-5 9 0,-3 3-1,-4 6 1,-3 7 0,-1 5-1,1 2 1,0 3 0,7 2-1,3-3 1,7-3-1,5-4 0,9-7 0,6-7 0,6-3 0,7-10 0,3 0 1,5-7-1,5-5 0,4-2 0,-1-4 2,1-2-1,-2-2 1,-2-3 1,-4-1-2,-4 3 1,-8-3 0,-4 6 1,-6-1-1,-2 5 0,-4 1 0,0 15-1,-7-12 2,7 12-1,-11 8-1,5 3 0,0 9 0,1 6-1,1 6 1,1 6 0,-1 6 0,1 6-1,3 3 1,-4 2 0,1 1-1,-4 0 1,-1-3-1,-4-3 1,-1-7 0,-6-5 0,-2-7 0,-4-7-1,-3-9 0,-2-9-3,0-6-2,-6-8-8,7-5-15,4-6-9,0-10 0,10-2 0</inkml:trace>
  <inkml:trace contextRef="#ctx0" brushRef="#br0" timeOffset="733">551 577 12,'16'10'31,"9"-15"-3,-9 2-11,3-7-4,3 0-3,-1-1-5,4-4 0,-4-1-2,-1 0 0,-3 0-1,-3 3-1,-5-2 1,-4 6 0,-5-5 0,0 14 0,-14-14 0,2 11-1,-9 3 1,-3 4 0,-7 8 0,-2 4-1,-1 6 1,-1 5-1,2 5 1,3 3-1,6 2 1,9 0-1,11-5 0,8-2-1,11-3-1,10-12-1,11-4-6,5-11-12,6-11-17,9-3-1,-3-10 0</inkml:trace>
  <inkml:trace contextRef="#ctx0" brushRef="#br0" timeOffset="1123">1043 218 3,'-24'-31'34,"11"23"-8,13 8-5,-9 3-5,9 6-2,0 12-3,3 5-4,2 10-1,-1 6-1,2 11 1,-6 2-2,4 4-2,-4-1 0,0-3-1,0-5-2,-4-6-1,4-9-4,-3-9-9,3-6-10,0-7-12,0-13 0,0 0 2</inkml:trace>
  <inkml:trace contextRef="#ctx0" brushRef="#br0" timeOffset="1372">964 559 20,'-15'-11'34,"15"11"-4,0 0-11,0 0-5,18-10-2,5 5-5,8 0-5,4-3-6,7-3-20,3 3-11,-4-8-1,3 4-1</inkml:trace>
  <inkml:trace contextRef="#ctx0" brushRef="#br0" timeOffset="3385">1377 214 8,'0'-17'20,"0"0"-3,0 7 1,0 10-5,0-15 1,0 15-5,5-11-1,-5 11-1,0 0-2,10 3 1,-10 8-2,7 7-2,-4 6 0,3 8-1,-1 6 1,0 4-1,1 6 1,0 4 0,0-5-1,1-1 0,1-5 1,-1-3 0,2-7-1,-1-4-1,-1-8 0,2-6 0,-2-3 0,-7-10 1,15 4-1,-5-8 0,-1-6 1,0-2-1,1-5 0,1-3 1,0-7-2,2-2 1,-3-3-1,1-2 1,1 0-1,0-1 1,2 4-1,-3 2-1,1 9 2,-2 2 0,0 8 0,-10 10-2,17 4 2,-9 8 0,0 7 0,-2 4 0,2 8 2,0 3-2,4 0 2,0 1-2,1-2 1,5-4-1,1-3 1,1-4-1,1-8 0,3-4 1,-2-6-1,2-4 1,0-7-1,-2-2 1,0-6 0,-2-8 0,-2-5 0,-2-5-1,-1-7 0,-3-4 1,-5-4-1,-1-3 0,-6 1 1,0 6-2,-4 5 2,-2 5-1,-4 9-1,-4 7-1,2 11-1,-7 7-5,6 10-3,-5 1-14,2 5-12,6 8 0</inkml:trace>
  <inkml:trace contextRef="#ctx0" brushRef="#br0" timeOffset="4165">2190 402 1,'14'0'35,"-14"0"-8,13-4-4,-13 4-5,7 12-4,-7-12 0,0 28-6,0-9 1,3 9-4,-6-2-1,3 4-1,0-2-1,0 0-1,0-1-1,0-8-2,3-1-3,-3-9-2,6 1-7,-6-10-10,0 0-12,17-7-2,-10-4 0</inkml:trace>
  <inkml:trace contextRef="#ctx0" brushRef="#br0" timeOffset="4446">2527 480 19,'29'-27'25,"-17"18"-1,-1-2-6,-11 11-5,10-12-1,-10 12-4,0 0 1,0 0-5,-9-4-1,9 4 0,-21 7-2,5 2 0,-3 4-1,-2 3 1,2 4 0,0 2-1,3 2 1,1 0-1,3-1 0,7-1 0,5-5 2,5-5-4,5-2 2,4-5 0,2-5 0,4 0 0,3-5 0,-1-3 0,1-5 2,0-1 0,-4-5-2,-1-4 0,-3-3 0,-3-3 0,-5-3 0,-3-2 0,-4-5 0,0-1 0,-6-3 1,0 2-2,-1-1 3,1 2-2,0 1 2,2 7-1,1 4 1,3 7-1,-4 7 0,4 14 0,0 0 1,0 0-1,7 28-1,-4 1 1,-3 7-1,4 8 1,-4 7 0,3 5-1,-3 2 1,4-2 0,-4-3 0,6-3 0,0-8-1,0-6 0,2-6-1,-1-10-1,2-5-2,-9-15-3,10 13-9,-10-13-14,0-12-7,0 1-2</inkml:trace>
  <inkml:trace contextRef="#ctx0" brushRef="#br0" timeOffset="5148">2955 8 18,'0'0'33,"0"0"-12,0 13-6,0 3-3,0 12-1,0 5-4,0 12 1,-3 3-2,3 8-1,0 3-1,0 2 1,-3-5-2,3-3-1,0-7 0,4-7-3,-4-3-1,3-7-4,2-5-2,-5-11-10,0-3-8,0-10-11,0 0-1</inkml:trace>
  <inkml:trace contextRef="#ctx0" brushRef="#br0" timeOffset="5397">2821 518 8,'-28'-41'23,"21"22"-5,7-1-2,0 5-5,13-5-1,4 2-5,4-2 0,8-2-2,2-2-1,5-1 2,1-3 0,1 1-2,-2 0 2,-2-1-1,-6-1 3,-2 4-2,-5-2 0,-4 7-1,-6-1 1,-1 6-1,-7 1 2,-3 14-2,0-10-2,0 10 1,-7 17-1,1 2 0,-4 8 0,2 8-1,-2 7 0,1 6 1,1 4 0,1 4 0,1-1 0,3 0 0,3-8 0,0-3-1,6-8 1,0-5 0,-1-6 0,3-8 0,1-7 0,1-6 0,0-4 0,1-6 0,0-5 0,2-3 0,1-5 0,0-5 0,0-1-1,0-1 0,2 1 0,0 1 0,1 4 0,1 4-1,-1 3 2,1 10-1,1 3 1,-1 9 0,-2 8-1,1 5 1,-3 2 0,-2 4 1,-3 0-1,1 1-1,-3-3 0,-1-2-1,2-7-3,-4-6-2,6-1-7,-10-10-22,15-4-4,-3-6-4,-2-10 3</inkml:trace>
  <inkml:trace contextRef="#ctx0" brushRef="#br0" timeOffset="6099">3989 5 6,'0'0'34,"-11"0"2,-4 4-1,-2 1-29,0 9 1,-7 5-2,-2 13 0,-4 6-2,-1 11 1,2 4 0,4 6 0,3 2-1,8 1 0,7-6-1,10-6-1,9-8-2,5-13-4,16-6-11,2-11-22,8-12 1,7-11-4</inkml:trace>
  <inkml:trace contextRef="#ctx0" brushRef="#br0" timeOffset="6380">4385 23 15,'-14'-16'33,"-6"8"-9,10 8-6,10 0-4,-6 9-2,13 6 0,-1 2-4,9 10-1,-2 6 0,5 12-2,-2 5-2,-3 8 0,-6 6-1,-7 6-1,-11 1 0,-10 2-5,-7 4-4,-12-7-27,-2-11-2,0-7-3,0-19-1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15.4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347 451 8,'0'-41'25,"-5"23"-5,0 0-2,-2 3-3,-5-4-4,1 5-2,-4-3-2,-1 6-3,-5 2 0,-1 4 0,-5 5-1,-1 9-2,-1 4 0,-1 6-1,0 7 0,2 3 0,4 3 0,6 1 0,6-2 0,7-2 0,5-4 0,11-7 0,5-6 1,3-5-1,8-7 1,1-8 0,0-2 0,1-2 0,-3-5 2,-1 2-1,-6-2 0,-2 4 3,-8-1-2,0 4 0,-4 1-1,-5 9 0,5-11-1,-5 11 0,0 0-1,0 0 0,6 14 0,-2 0 0,1 5 0,3 5 0,0 4 1,1 4-1,0 2 1,0 2-1,-3-2 1,-3-1-1,-3-3 0,-5-2 0,-6-2 0,-7-4-1,-5-2 1,-6-3-2,-3-2 0,-5-6-3,3 0-6,-4-9-11,5-9-14,7 0-3,2-10 2</inkml:trace>
  <inkml:trace contextRef="#ctx0" brushRef="#br0" timeOffset="609">451 505 6,'50'-7'30,"-27"1"-10,0-2-4,1 1-3,-2-5-3,3 0-2,-7-3-1,3 1-2,-7-4 1,1 5 0,-6-3-3,-3 2 0,-6-1 1,0 4-2,-9 0 1,-2 4 0,-6 7-1,-4 0 0,-6 8-1,-2 6 0,-4 8 0,-2 6 0,1 3 0,3 4 0,5-1 0,6 1-1,9-5 0,6-2 1,13-6-2,9-9-1,10-4-1,7-9-6,7-2-3,1-9-14,3-8-8,5 1-3</inkml:trace>
  <inkml:trace contextRef="#ctx0" brushRef="#br0" timeOffset="983">897 219 2,'-6'-40'33,"6"27"-6,0 13-3,-7-12-5,7 12-5,0 18-1,9 2-5,-9 5 0,9 11-2,-5 6-2,3 7 0,-2 0-1,2 3 0,-3-3-2,1-5-1,1-3-3,-3-12-3,4-1-4,-7-15-18,0-13-10,0 0-3,0 0 4</inkml:trace>
  <inkml:trace contextRef="#ctx0" brushRef="#br0" timeOffset="1248">863 433 12,'-15'-12'35,"15"12"2,5-16-12,9 16-7,3-12-9,11 8-3,6-3-7,1-2-11,8 0-23,6 4-1,-5-5-3</inkml:trace>
  <inkml:trace contextRef="#ctx0" brushRef="#br0" timeOffset="1904">1399 124 9,'-12'-21'26,"9"7"-3,3 3-4,-6-1-1,6 12-4,0-14-2,0 14-1,0 0-3,0 21 0,0 0-3,0 15-1,-3 4 0,3 14-1,-6 2-1,2 9 0,-2-4-1,3 0 1,-1-2-2,1-8-1,3-8 0,0-8-3,0-6-1,0-12-3,4-2-9,-4-15-17,0 0-2,11-16-3</inkml:trace>
  <inkml:trace contextRef="#ctx0" brushRef="#br0" timeOffset="2216">1552 85 1,'26'-39'34,"-14"33"0,-2 6-11,-10 0-5,15 30-7,-11-3 0,2 11-5,-6 7 1,3 11-1,-3 3-3,0 6 0,0-3-1,0-3-1,0-2-2,4-10-1,-1-4-4,-3-10-5,7-3-5,-7-9-17,0-7-6,0-4 1</inkml:trace>
  <inkml:trace contextRef="#ctx0" brushRef="#br0" timeOffset="2496">1449 503 33,'8'-23'35,"8"9"0,4 0-21,1-5-2,9 5-7,-1 0-5,5 0-6,0 8-12,-2 1-11,-6 5-7,2 7 0</inkml:trace>
  <inkml:trace contextRef="#ctx0" brushRef="#br0" timeOffset="2684">1887 560 26,'20'-10'23,"-7"3"-1,2-5-6,4 1-2,-4-6-1,7 1-2,-6-5-2,3 2-2,-7-3 1,2 2-3,-7-1-1,0 4-1,-7-1 0,-4 7-1,4 11-1,-19-12 0,4 12 0,-3 6-1,-2 7 0,-3 6 0,1 5 0,2 2 0,3 2-1,5 3 1,7-1-1,5-2 0,10-4 0,6-5-1,9-3-1,5-10-1,8 0-1,0-10-3,5-2 1,-4-7 0,3-1-1,-7-7 1,0 3 0,-7-7 4,-6 1 0,-5-1 3,-6-1 4,-3 5 1,-8 1 0,4 5 2,-7 0 1,3 15-2,-5-15 0,5 15 2,0 0-3,-5 20-1,5-4 0,0 7-1,0 3-1,0 5 1,3 0-2,0 1 0,-3-2 0,5-3-2,0-4-1,-5-7-1,8-1-3,-8-15-5,0 0-18,11 5-10,-11-14-1,3-4 0</inkml:trace>
  <inkml:trace contextRef="#ctx0" brushRef="#br0" timeOffset="3339">2287 80 2,'-6'-22'34,"0"9"-6,6 13-7,-6-11-7,6 11-2,0 0-5,0 0-3,0 0-2,0 0-8,-8 17-7,8-6-16,0 9-5,-4-4 0</inkml:trace>
  <inkml:trace contextRef="#ctx0" brushRef="#br0" timeOffset="3620">2736 405 19,'8'-28'37,"-8"12"-5,-3-4-13,3 6-2,-3-4-6,3 9-4,-11 2 1,11 7-5,-24 6 0,8 7-2,-6 7 0,-3 7 0,-1 6-1,0 3 0,1 2 0,2-1 1,7-5-1,7-2 1,9-8-1,8-6 1,7-9 0,8-7 0,4-4 1,5-4-1,-1-5 0,2 0 0,-5-3 1,-4 4-1,-5-1 0,-5 5 1,-5 1-1,-9 7 0,0 0 0,0 0 1,7 10-1,-11 5-1,4 4 1,-3 8-1,3 6 0,0 8 0,0 6 0,3 7 0,1 1 0,0 3 0,-4 1 0,3-3 0,-7-4-1,-4-5 0,-4-8-3,-7-13-1,-3-3-4,-13-18-10,-1-10-20,-8-9-1,0-14-2</inkml:trace>
  <inkml:trace contextRef="#ctx0" brushRef="#br0" timeOffset="4181">2963 167 24,'28'-8'36,"-28"8"-5,0 0-16,0 0-5,0 0 1,-6 23-5,-3-7-1,2 10 0,-5 6 0,4 8-1,-1 4 0,2 6-1,0 0-2,7-1 2,-3-5-2,3-5 0,7-9 0,1-6 0,1-11 0,4-6-1,1-7 1,3-6 0,0-7-1,3-5 1,-3-4-1,2-3 0,-2-2 0,0 1 0,-2 2 1,0 5-1,-3 5 1,1 7 0,1 7-1,2 11 1,-3 6 0,3 4 0,-2 5 0,0 1-1,2 1-1,-2-3-2,2-1-1,-4-10-3,4 0-3,-6-14-6,8 0-7,-6-13-6,6-2-4,-1-7-4</inkml:trace>
  <inkml:trace contextRef="#ctx0" brushRef="#br0" timeOffset="4602">3512 235 16,'23'-87'31,"-13"53"-4,-1 12-4,-4 6-4,4 16-2,-9 0-5,10 27-2,-7 1-3,4 13-2,-2 4-1,2 9-1,-1 1-2,1 2 0,1 0-2,-2-7-1,2-1-2,-3-14-5,5-1-8,-10-12-14,6-10-9,-6-12 1</inkml:trace>
  <inkml:trace contextRef="#ctx0" brushRef="#br0" timeOffset="4868">3519 425 28,'-27'-4'37,"27"4"1,-10 4-16,10-4-9,12-7-2,6-2-6,10-2-3,6-2-5,4-7-10,12 0-16,2 2-9,-3-6-1</inkml:trace>
  <inkml:trace contextRef="#ctx0" brushRef="#br0" timeOffset="5117">4136 1 31,'0'9'37,"0"-9"-2,-13 6-19,4 5-3,-6 4-5,-1 10 1,-8 6-4,2 11-2,-4 5 1,3 11-1,4 2-1,7 3-1,8-4 0,10-5-1,12-5-3,7-12-4,13-5-13,5-12-19,4-15 1,6-5-4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20.91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7-8 26,'0'0'39,"11"0"-3,-11 0-8,7 10-16,7 10 0,-4 4-4,5 12-2,-1 6-1,3 10-2,-6 6 0,-3 5-4,-8 6-4,-11-4-13,-11 1-22,-9 3 0,-19-5-1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05.4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2346 7 10,'11'-3'25,"-11"3"-4,0 0-3,0 0-5,0 0-2,-11-4-4,-1 4-1,-7 0-3,-5 0-1,-5 3-1,-5-3-1,-6 4-1,-3-4-1,-1 6-2,-3-6-7,4 4-8,1 3-14,-3-7-1</inkml:trace>
  <inkml:trace contextRef="#ctx0" brushRef="#br0" timeOffset="327">1502 100 6,'-24'11'30,"8"-11"-12,0 5-6,-6-1-2,-2 1 0,-7-2-3,-1 5-3,-5-4 0,-2 4-1,-4-5-2,-1 3-1,-1-3-2,-1 1-3,5-4-6,-1 3-11,-2-7-9,11 4-2</inkml:trace>
  <inkml:trace contextRef="#ctx0" brushRef="#br0" timeOffset="608">488 202 12,'-38'8'30,"22"-8"-9,-3 4-9,5-1-1,-5-3-4,1 5-2,-2-5 0,-1 5-3,-4-2 0,0 1 0,-2 0-1,-2-1-1,-2 0-1,-3-3-2,-2 5-3,-2-5-7,-2-3-14,2 3-6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06.32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5137 685 19,'-10'0'29,"6"13"-11,4-13-5,0 11-2,0-11-5,-3 11 1,3-11-3,-17 12 0,3-7-1,-3 1-1,-7 1 0,-1-2-1,-5 0-1,-3-1-1,-2 1-1,-3-5-2,1 5-8,-5-5-7,0 0-8,1 0-7</inkml:trace>
  <inkml:trace contextRef="#ctx0" brushRef="#br0" timeOffset="281">4210 762 14,'-34'6'22,"21"-6"-4,1 5-2,0-1-5,-4-4-1,-1 7-3,-6-7-1,-1 8 0,-2-8-2,-4 5-2,-2-5-1,-5 3-4,0-3-5,-3 0-8,0-4-16,3 4-3</inkml:trace>
  <inkml:trace contextRef="#ctx0" brushRef="#br0" timeOffset="561">3338 791 9,'-36'6'32,"18"-9"-4,-4 3-10,-4 0-5,-2 0-1,-6-6-2,3 6-1,-9-4-4,2 4-1,-5-3 1,-2 3-1,-3 0-2,1 0-1,-4 0 0,-2 0 0,0 6-2,0-6-1,2 7-4,-2-7-4,9 8-8,-2-5-7,7-3-13,8 9 0</inkml:trace>
  <inkml:trace contextRef="#ctx0" brushRef="#br0" timeOffset="873">2081 856 26,'-69'4'32,"32"-8"-9,-5 4-10,-4 0-3,1 0-2,-4 0-1,3 0 3,-1 0-5,3 0-1,1 0-1,2 0-2,4 3 0,1-3-1,5 0-1,1 0-2,5 0-2,1 0-2,5 0-6,-2 0-2,5 0-5,-4-3-5,0 3-1,-1 0-2</inkml:trace>
  <inkml:trace contextRef="#ctx0" brushRef="#br0" timeOffset="1123">967 850 16,'-99'0'28,"53"0"0,2 0-5,0-4-6,8 4-4,-2 0-4,8 0-4,1-4-2,8 4 0,0 0-3,5 0-3,4 0 1,2-4-2,10 4-1,-15 0-4,15 0-1,-10 0-2,10 0 3,-18-3-2,7 3 3,-9 0 0,0 3 5,-7 0 2,-2 0 3,-4 2 4,-5-3 1,5 4 2,-3-3 0,5 1-1,1-4 0,5 0-3,3 0-3,5 0-2,4 0-5,-1-5-9,5 0-10,9 5-9,-11-11 0</inkml:trace>
  <inkml:trace contextRef="#ctx0" brushRef="#br0" timeOffset="1529">366 600 34,'0'0'36,"0"0"-1,0 0-15,0 12-8,-9-6-1,1 8-5,-9 0-2,-2 4-1,-7 2-1,-2 3 0,-4 0-1,-1-1 1,0-3 0,1-1-1,2-4 1,5-1 0,3-6-1,6-2 0,1-2 0,6-3 1,9 0-2,-12 9 0,12-9 0,0 14 1,6-1 0,4 4 0,5 2 0,4 6 1,4 0 0,7 5 0,2-2-1,2 2 1,0-2-2,-1-2 0,-2 3-2,-6-7-5,2 6-8,-9-3-22,-1-4-4,1-2-3,0-7 1</inkml:trace>
  <inkml:trace contextRef="#ctx0" brushRef="#br0" timeOffset="2964">3234 47 14,'5'-13'24,"-5"13"-2,4-12-5,-4 12 0,6-11-4,-6 11-2,0 0 0,11-8-4,-11 8-1,0 0 1,0 0-3,13 18-1,-10-3 0,3 8 0,-1 4-1,3 6 0,-1 4 0,5 4-1,-2 0 0,4-1 0,-1-4-1,2-2 1,-1-6-1,1-5 0,-3-5 0,0-5 1,-2-3-1,-10-10 0,13 8 1,-13-8-1,0 0 0,9-12 1,-9 1-1,5-3 0,-5-3 0,5-5 0,-1-2 0,1-4 0,4 1 0,2-1 0,1 3-1,2 1 1,1 3 0,1 3 0,0 5-1,-1 5 1,-1 5 0,-1 3 0,-1 0 0,-1 10 0,0 3 1,-1 6-1,0 5 0,1 2 0,0 3 0,0 0 1,2 2-1,2-3 0,-1-3 0,1-5 1,2-3-1,-1-3 0,-1-6 1,-1-1 0,0-7 1,-1 0 0,-1-3-1,-1-3 1,-2-7-1,0-1 1,-1-6-1,0-5 0,-3-5 0,1-3 0,-3-5 0,0-2 0,-3-1 0,3 1 0,-3 2-1,4 5 1,-4 4 0,0 5-1,3 6 0,-3 4 0,0 14-1,0-15-2,0 15-4,0 0-8,0 0-23,0 0-4,0 0-2,-9 12 2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22.3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4 896 4,'0'0'18,"0"0"0,-10-4-1,10 4-2,0 0-2,0 0-3,0 0 0,0 0 0,0 0-1,0 0-1,17 6-2,-17-6-1,18 4 2,-5-4-4,5 5-1,2-5-1,4 0-2,1 0-2,3-3 0,3 3-5,0-10 2,5 5-2,-5-4-5,3 3 0,-5-3-3,0 3-5,-5 0-1,-5 2-1,-1 4 4</inkml:trace>
  <inkml:trace contextRef="#ctx0" brushRef="#br0" timeOffset="436">702 840 16,'17'8'35,"-4"-4"-7,-2 1-6,-2-5-5,7 9-3,-3-9-4,7 7-1,0-7-4,7 4-1,-2-4-2,4 0-1,2 0-2,0-4-2,3 4-2,-5-7-6,3 7-14,-4-3-10,-5-3-5,1 4 3</inkml:trace>
  <inkml:trace contextRef="#ctx0" brushRef="#br0" timeOffset="686">1268 841 24,'31'9'36,"-18"-4"-11,5 0-7,1-5-4,8 4-1,1-4-7,7 0-1,1 0-1,5-4-1,3 1-3,4-1-1,0 0-3,-2-1 0,1 2 0,-4-2-3,3 5-5,-7-8 0,1 8-4,-7-7-6,-2 3-6,-2 4-4</inkml:trace>
  <inkml:trace contextRef="#ctx0" brushRef="#br0" timeOffset="951">2059 822 13,'7'4'27,"3"-4"-4,-1 3-3,3-3-7,2 0-5,2 0-2,3-3-4,1 3-2,1-4-2,4 4-7,-2-4-6,1 1-10,3 3-8</inkml:trace>
  <inkml:trace contextRef="#ctx0" brushRef="#br0" timeOffset="1185">2522 808 13,'11'3'11,"-11"-3"0,11 0-4,-11 0-1,16 4-2,-7-4-3,2 0-1,1 0-1,2 0 0,0-3-1,3 3 1,1-3-3,2 3-3,1 0-14</inkml:trace>
  <inkml:trace contextRef="#ctx0" brushRef="#br0" timeOffset="1450">2941 801 6,'-7'10'16,"7"-10"-2,0 0-6,-11 3 0,11-3-4,0 0-2,0 0 1,0 0 1,0 0 2,0 0-1,0 0 4,11 8 0,-11-8 0,22 0 1,-7-4-1,7 4 0,-2-4-3,9 4-1,-1-6 1,8 6-2,3-5-2,5 5 0,2-5 0,2 5-2,2-2-1,-1 2-1,1 0-2,-7-6-5,1 6-2,-11-3-5,4 3-3,-12-3-4,-2 3-5,-5-3 0</inkml:trace>
  <inkml:trace contextRef="#ctx0" brushRef="#br0" timeOffset="1825">3756 766 20,'32'6'34,"-17"-6"-5,0 5-9,1-5-5,6 0-3,-1 0-5,7 0-2,0 0 1,6-4-4,2 4-1,3-6-1,-2 6-1,1-6-1,-1 6-3,-5-7 1,2 7-3,-7-9-3,2 9-5,-10-6-2,3 1-9,-5 1-2,-2-2-2</inkml:trace>
  <inkml:trace contextRef="#ctx0" brushRef="#br0" timeOffset="2074">4398 724 8,'18'5'29,"-5"-1"-3,5-4-4,5 4-6,2-4-1,9 0-2,2 0-6,8 0-1,1-7 0,6 7-3,2-7-1,-1 3-2,2-2-3,-2 1-2,0 2-2,-7-3-4,2 6-10,-6-9-5,-2 4-9,1 5-1</inkml:trace>
  <inkml:trace contextRef="#ctx0" brushRef="#br0" timeOffset="2371">5336 705 6,'28'4'33,"-9"-4"-4,1 5-7,2-5-6,7 5-4,-1-8 0,7 6-5,2-3-2,5 0 2,2 0-5,2 0-1,3-3-2,-1-1-2,2 4-4,-3-6 0,2 6-6,-6-8-4,3 8-4,-7-5-2,-2 1-2,-4 4-2</inkml:trace>
  <inkml:trace contextRef="#ctx0" brushRef="#br0" timeOffset="2620">6261 676 14,'11'7'25,"-1"-7"-1,0 6-3,3-6-6,6 4-3,-1-4-4,9 0 0,0 0-4,8 0-2,0 0-1,6-3 0,1 3-2,3-4 0,3 4-3,-4-4-6,2 4-2,-6-3-3,1 3-7,-6 0-4,1-3 4,-4 3 1</inkml:trace>
  <inkml:trace contextRef="#ctx0" brushRef="#br0" timeOffset="2823">7030 676 14,'28'3'16,"-28"-3"-3,15 3-2,-15-3-3,16 0-4,-6 0 1,1 3-1,6-3 1,2 0 0,6 0 1,2 0-1,4 3-1,2-3 0,3 0-2,1 0-2,1-4-1,-1 4-4,-4-5-5,2 2-10,1 3-12,-8-5 0</inkml:trace>
  <inkml:trace contextRef="#ctx0" brushRef="#br0" timeOffset="3135">7791 681 23,'43'0'24,"-17"0"0,5 0-7,9 3-2,0-3-5,9 0-1,0 0-2,8 0-3,1-4-1,3 4-1,1-4-1,2 1 0,-5-1-2,0 0-1,-8 4-1,-8-5-1,-3 5-7,-15-5-7,-4 1-15,-7 4-4</inkml:trace>
  <inkml:trace contextRef="#ctx0" brushRef="#br0" timeOffset="3946">553 606 13,'7'-9'34,"-7"9"-10,0 0-3,0 0-8,0 0-2,-15 5-5,5 2 0,-9 3-4,-6 2-1,-8 7-1,-5 4 1,-5 1 0,-3 2 0,-1 0 0,0-2 1,3-3 0,7-2 1,7-7 2,7-3-2,5-4 0,8-1 0,10-4-1,0 0 0,0 0 0,0 0-2,0 0 1,0 0 0,14 10 0,-3-3 0,0 3 0,4 5 1,-1 2 0,5 5 1,0 1-1,6 3 2,0-1-2,4 3 1,1-4 0,3 1-1,-2-5 0,0-2-1,-5-1 1,-2-3-1,-5-2-1,-4-3 0,-5-2 0,-10-7-2,10 10-3,-10-10-6,0 0-26,0 0-5,0-10 0,-3 1-1</inkml:trace>
  <inkml:trace contextRef="#ctx0" brushRef="#br0" timeOffset="5085">2920 55 8,'-3'-13'28,"3"4"-3,0 9-5,0 0-4,0 0-2,0 0-6,-5 12 2,5 6-5,0 5 0,0 8-1,-5 6 1,5 5-2,-3-1-1,3 2 1,0 2-2,0-2 0,0-5 0,0-3-1,0-3-2,0-7 0,3-1-3,-3-9-4,4-1-5,-4-14-16,0 0-6,0 0-5</inkml:trace>
  <inkml:trace contextRef="#ctx0" brushRef="#br0" timeOffset="5428">3192 53 31,'18'-30'35,"-14"19"-11,-4 11-8,6-13-4,-6 13 1,0 0-6,7 10 0,-7 3-1,0 7-2,-3 8 0,3 6-1,-3 5 0,3 7-1,-3 0-1,3 4 1,0-6-1,5-3 0,-5-4-1,6-7-1,-2-4-1,-4-9-1,7-2-2,-7-15-3,0 11-9,0-11-12,-10-7-8,10 7-3</inkml:trace>
  <inkml:trace contextRef="#ctx0" brushRef="#br0" timeOffset="5772">2954 290 12,'-12'3'33,"12"-3"-4,0 0-6,9-4-6,-9 4-1,27-10-6,-11 1 1,12 5-3,-1-6-2,7 6 0,-2-2-2,5 6-1,-4-5 0,-2 5-1,-4 0 0,-4 0-1,-6 0-1,-3 3 0,-5-3 0,-9 0-2,10 6-2,-10-6-5,0 0-27,0 0-5,-14-17-1,4 2-1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5.6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0 109 7,'0'0'9,"0"0"3,0 0-1,0 0 1,0 0-1,11 0-1,-1 0-1,3 0 1,8 0-3,2 0 0,10 0 0,5 0-2,11 0 0,8 0 1,11 0-3,7 0 0,10-51-1,12 51 0,11 0-1,13 0 1,13 0 0,16 0 2,12 0-3,16 0 1,13 0-1,13 0 0,12 0 0,6 0 0,7 0 0,8 0-1,7 0 1,4 0-1,6 0 1,8 0-1,4 0 0,5 0 0,6 0 0,-1 0-1,1 0 1,-2 0 0,-6 0-1,-7 51 1,-9-51-1,-11 0 1,-9 0 0,-16 0 0,-13 0 1,-17 0-1,-15 0 1,-16 0 0,-19 0-1,-16 0 1,-14 0-1,-17 0 0,-11 0 1,-15 0-1,-10 0 1,-12 0 0,-7 0 0,-7 0 0,-4 0 0,-7 0 1,-2 0 0,-3 0 0,-1 0-1,-1 0 1,-10 0-1,16 0 0,-16 0 0,16 0-1,-6 0 1,-10 0-1,18 0 0,-18 0 0,13 0 1,-13 0-1,9 0 0,-9 0 0,0 0 2,0 0-2,0 0 0,0 0 1,0 0-1,0 0-1,0 0-1,0 0 1,-3 0-1,3 0-1,-11 0-3,11 0-2,-18 0-3,18 0-7,-25 51-11,14-51-1,-6 0-2,2 0 2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5.84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0 466 3,'0'0'12,"0"0"0,0 0 0,0 0-2,0 0 2,13 10-3,-13-10 0,16 3-1,-5-3-1,4 0-1,2 4-1,6-4 1,1 0-2,6 3-1,2-3 3,4 0-2,4 0-1,6 4 0,-1-4-1,7 0 1,2 0-1,6 3 2,5-3-1,5 0 0,4-3-2,6 0 1,5 3 0,7-6-1,7 6 0,7-6-1,6 1 1,5 2-1,10-3 0,4 1 0,8-3 0,2 2 0,5-3 0,4 2 0,2 0-1,4-1 2,2 2-2,4-2 2,1 2-2,1-1 1,3 0-1,1 3 0,1-3 2,-1 1-2,-2 1 2,0 1-1,-1-2 0,-2 2 0,-2-2 1,-3 2-1,-2 0 0,-2 1 1,-2-3 0,-5 3-1,-2-3 1,-1 3 0,-2-1 0,-5 0 0,-5-1 0,-2 2 0,-4 0 0,-2 0 0,-5-1-1,-5 4 1,-3-4 0,-2 4-1,-3 0 1,-4 0-1,-3 0 1,-4 0-1,-6 0 1,-2 0-1,-4 0 1,-4 0-1,-4 0 0,-5-3 0,-2 3 0,-4-6 0,-2 3 1,-5-1-1,-1 0 0,-4 1 0,-3 0 0,-3 0 0,-5 3 0,-1-5 0,-5 5 0,-4 0 0,-6-3 0,-3 3 0,-4 0 0,-5 0 0,-2 0 0,-11 0 0,11 0 0,-11 0 0,0 0 0,0 0 0,0 0-1,0 0 1,0 0-1,-10-5-1,10 5 1,-19-12-2,6 4 0,-7-4 0,0 0 0,-4-4 1,-1 1-1,-4-2 1,0-1 1,-2 0 0,1 0 1,0 1-1,2-1 1,2 3 0,3 2 0,4 2 0,6 3 0,2 2 0,11 6-1,0 0 1,0 0 1,10 11-1,7-1 0,8 3 1,5 1 1,7 4 0,4 2 0,5 3 0,-1 0 0,3 5 0,-6 2 0,-3 2 1,-11 2-2,-10 7 1,-18 0-1,-6 3 0,-15-3 0,-10-1-2,-7-2-1,-11-9-7,-1-4-29,1-9 0,0-16-5,6-8 3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13.03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0 398 14,'13'9'19,"-1"-5"-4,1 0 0,5 1-4,5 0 0,2-2-3,8 3-3,2-6 1,9 4-1,1-4-2,5 5-1,5-5 0,7 0 0,5 0 1,7 0 0,1-5 0,7 5-2,4-8 0,7 4 0,3-1 0,6 1 0,2-2-1,3 2 1,4-1-1,5 1 1,3 0-1,3 1 1,3 0-1,1 0 0,7-1 1,4-1 0,3 1-1,2 0 1,2-3-1,4 1 1,1-1-1,2 1 0,-2-1 1,-1 2-1,0-2 1,1 1 0,-4 1 0,-2 0 1,-3 0 0,2 1-1,-6-3 0,-1 3-1,-2-2 1,1 0 1,0 0-1,1 0 0,-3-1-1,0 1 2,-1-2-2,0 3 2,-4-3-2,-3 4 1,-4-3-1,-1 2 1,-2 0-1,0-1 0,-4 1 1,-1 1-1,-1-1 1,0 0-1,-2-1 0,-5 1 0,-3 1 1,-5 1-1,-3 0 0,-3 3 1,-3-4-1,-5 4 0,-2 0 1,-2-3-1,-2 3 1,-3 0-1,-2 0 1,-6 0-1,1 0 1,-7 0-1,-5 0 0,-6 0 1,-5 0-1,-3 0 0,-5 0 1,-2 0-1,-4 0 1,-3 0-1,-3-3 1,-2 3-1,-5 0 0,-3 0 1,-2-4-1,-11 4 1,11 0-1,-11 0 0,0 0-1,0 0-1,0 0 0,-16-13-2,16 13-1,-22-10 0,10 5-1,-5-5-2,3 3 3,-2-4 0,3 3 2,-2-2-1,5 0 2,-1 0 1,2 1-1,3 0 4,6 9-1,-11-16 1,11 16 1,-5-12 0,5 12-1,0 0 1,0-10 0,0 10 0,12 0 1,-1 0 0,2 3-1,4 3 0,4 0 0,4 3-1,-1 2 1,3 5-1,-1 0 0,0 5-1,-5 1 0,-3 3 0,-8-1-1,-10 0-4,-7 3-2,-21-5-5,-6 4-13,-18-3-16,-17-4-2,-8-1 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F69BD919-E54B-4C0C-AAA0-908BF2366354}" emma:medium="tactile" emma:mode="ink">
          <msink:context xmlns:msink="http://schemas.microsoft.com/ink/2010/main" type="inkDrawing"/>
        </emma:interpretation>
      </emma:emma>
    </inkml:annotationXML>
    <inkml:trace contextRef="#ctx0" brushRef="#br0">57 0 3,'0'0'14,"-3"11"2,3-1-4,0 3 0,0 6 0,0 4-1,0 8 0,0 2-3,0 8 0,0-2-3,0 5-1,0 1-2,0-1-1,0-2-1,0-4-3,0 1-2,0-7-5,0 0 1,0-8-3,0 0 0,0-8-4,0 2 1,0-4-3,0-1 5</inkml:trace>
  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  <inkml:trace contextRef="#ctx0" brushRef="#br0" timeOffset="1420">56 4125 23,'0'56'28,"0"-31"-4,0 3 0,0-7-5,0 6-4,0-5-5,0 7 0,0-4-5,0 3-1,0-2-2,0 3 0,0-1-1,0 3 0,0-2-1,4 4 1,-4-1-1,0 0-1,0 2 0,0-3 0,0 0-2,0-4-2,3 0-4,-6-7-7,6 2-11,-3-5-3,0-5-5,3 1-3</inkml:trace>
  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  <inkml:trace contextRef="#ctx0" brushRef="#br0" timeOffset="4384">39 9212 24,'0'32'38,"0"-18"-8,0 5-6,0-6-4,2 8-3,-2-2-7,0 7-3,0-2-2,0 6 0,0-1-2,0 4-2,0 1 1,0 3-2,0-1 0,0-2 0,0 1 0,0-2 0,0-1-1,0-4-1,0 0-3,0-9 0,0 1-3,0-10-4,3 5-8,-3-15-7,0 13-6,0-13-5</inkml:trace>
  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  <inkml:trace contextRef="#ctx0" brushRef="#br0" timeOffset="5133">30 11705 22,'0'56'35,"0"-33"-2,0 3-16,0-9-3,0 5-2,0-5-4,0 4 1,0-4-3,3 5-1,-3-2-1,0 5-2,-3-1 1,3 3-2,0 2 0,0 1-1,0 4 1,0-1-2,0 0 0,-3-2-1,3 1-1,0-4-2,0 1-4,0-8-8,0 3-12,0-3-9,0-3-2</inkml:trace>
  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10.47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85 4,'4'-10'22,"-4"10"-3,0 0 1,3-9-2,-3 9-4,0 0 0,0-9-3,0 9-1,0 0-3,0 0 1,12-12-2,-12 12-1,12-12-1,-2 7-1,-1-2 1,3 2-2,-2-1 0,2 6 0,0-3-1,-1 3 0,-2 7-1,2 2 1,-4 2-1,-1 4 0,-6 2 0,0 4 0,0 4 0,-9 1 0,-4 4 0,-1 1-1,-3-2 1,-1-1 0,1-4 0,2-4-1,1-4 2,5-5-2,9-11 1,-10 3 0,10-3 0,9-17 0,1 1 0,4-4 1,2-4-1,5-2 1,4-5-1,1 1 2,1-4-2,-1 4 2,-2 2-2,-3 2 1,-5 5-1,-2 6 1,-6 3 0,-8 12-1,0 0 1,0 0-1,-4 13 1,-2 2 0,2 3 0,-2 5 0,2 0-1,4 2 1,0 0 0,4-1 0,3-3-1,4 0 0,2-5 0,2-4-1,2-4-1,2-8-2,5 5-9,-5-12-10,5-1-18,3-1 0,0-2-3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06T04:50:46.63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15549 9256 34,'-10'-4'28,"10"4"-6,0 0-3,0 0-6,0 0-1,-12-3-5,12 3-1,0 0 0,6 15-2,-6-15 0,8 24-2,0-5 1,5 6 0,3 4 0,7 9 0,5 6-1,8 3 0,5 9-1,12 1 1,6 5-1,9-1 0,4-1-1,4-2 0,3-3 0,2-4 0,1-10 0,0-6 2,-4-6-4,-1-5 4,-6-7-2,-4-5 0,-10-2-3,-13-7-1,-7 4-8,-17-3-27,-20-4 0,0 0-3,-35-14 1</inkml:trace>
  <inkml:trace contextRef="#ctx0" brushRef="#br0" timeOffset="1030.1025">15548 9281 24,'0'0'34,"0"0"-8,0 0-9,0 0-1,0 0-3,0 0-6,-5 15-2,5 4 2,0 2-3,5 8-1,-5 7 0,7 6-1,-4 0 0,4 2 0,-2-2-1,3-3 0,-3-6-1,1-7 1,1-5-1,-2-9 0,-5-12 1,12 6 0,-7-15-1,3-8 1,-3-4 0,0-4-1,-2-9 1,-3-1 0,0-4-1,0-3 0,-6-4 0,-1 2 0,-1-1 0,-3 4 0,0 2 0,1 4 0,0 5 0,1 7 1,0 4 0,3 5 0,6 14-1,-8-13 1,8 13 1,0 0-2,9 8 1,3 2-1,3 4 1,8 1 0,3 4 0,7 1 0,4 1 1,5 0-1,3 4 0,3-1 0,-1-2 0,2 2 0,-4-2 0,-3-3-1,-4 0 0,-5-3-1,-5-2-3,-10-8-10,-4 0-24,-1-3-3,-13-3-2,12-8 0</inkml:trace>
  <inkml:trace contextRef="#ctx0" brushRef="#br0" timeOffset="2000.2">17398 9618 28,'0'0'38,"0"-10"-4,0 10-16,0 0-2,-9 7-5,9-7-2,-14 19-3,6-2-2,2 10 0,0 4-1,6 8 1,-4 4-2,4 8 1,4 0-1,2 4 0,3-4-2,0-2 2,1-6-2,0-4 0,0-9 0,-3-6-1,0-5-2,-3-9-4,2 1-2,-6-11-15,0 0-17,-5-17 1,5 5-3</inkml:trace>
  <inkml:trace contextRef="#ctx0" brushRef="#br0" timeOffset="2378.2377">17624 9911 23,'10'-3'41,"-10"3"-1,0 0-11,0 0-10,0 0-6,0 0-4,3 18-2,-3-8-3,0 7-2,4 1 0,1 5-1,0 2-1,2 3 1,2 1-1,-1 1 0,-1-4 1,2-3-1,-4-2 0,1-4-2,-1-3-1,-5-14-2,4 17-7,-4-17-7,0 0-23,-9-14 1,3 4-4</inkml:trace>
  <inkml:trace contextRef="#ctx0" brushRef="#br0" timeOffset="2918.2917">18165 9465 8,'0'-9'34,"0"9"-4,-17-13-10,17 13-5,-20-6-3,20 6-1,-22-4-4,12 7-1,-4-3 1,4 7-4,-4 2 0,2 1 0,-1 5-1,-1 5 0,1 2 0,3 6 0,-2 1-1,4 5 0,3 4 0,5 5 0,0 4 0,4 1 0,5 5 0,3 1 1,2 3-2,3 3 2,-1-1 0,3 0-1,-1-1-1,-2-1 1,-2-4-1,-1-4 1,-4-5-1,-4-5 0,-5-8 0,0-5-2,-5-6-2,-7-9-1,2-1-7,-13-10-14,1-8-14,-1-3-2,-3-8 0</inkml:trace>
  <inkml:trace contextRef="#ctx0" brushRef="#br0" timeOffset="3207.3207">17958 9856 36,'0'13'35,"0"-13"-8,0 0-11,0 0-2,0 0-8,0 0-2,0 0-2,11-7-1,-11 7-2,17-6-2,-1 2-4,-4-4-7,8 5-5,2 3-16,0-10-3</inkml:trace>
  <inkml:trace contextRef="#ctx0" brushRef="#br0" timeOffset="4188.4182">18225 10006 13,'0'0'20,"0"0"-6,0 0 0,0 0-3,0 0 1,13-6-2,-13 6 0,11-6-2,-1-3-1,1 6 1,3-8-3,1 3-2,2-4 0,1 2 0,0-4-1,-1 5 3,-1-4-3,2 3 0,-8 0 1,2 1-1,-12 9 0,14-14 1,-14 14-1,5-10 0,-5 10 0,0 0 1,-7-12-1,7 12 0,-14-5-1,5 5 1,-2 0 0,0 0 0,-1 0-2,0 0 1,-2 4 0,1 1-1,-1-2 0,2 3 1,0 2-1,0-1 0,3 1 0,-1 4 0,4 0 0,2 1 0,4 1-1,-3-1 1,3 3-1,0 0 1,3-1 0,0 0 0,4-2 0,0 0 0,2-2-1,2-2 2,3-4-1,2-2-1,3-3 1,1 0 0,0 0 0,1 0 0,0-5 0,-2 5-1,0-6 1,-1 6 0,-3-2 0,-3 2 0,-2 0 0,-10 0-1,15 0-2,-15 0-3,9-5-16,-9 5-18,4-12-1,-4 12-3</inkml:trace>
  <inkml:trace contextRef="#ctx0" brushRef="#br0" timeOffset="5248.5248">18854 9258 13,'0'0'21,"-6"-9"-2,6 9 0,0 0-1,0 0-4,0 0-1,-5-10 0,5 10-4,0 0 0,0 0-3,0 0-1,5 17 0,-5-2-1,7 8-2,-1 7 1,5 6-2,-1 9 1,6 7 0,0 9 0,0 2-1,1-1-1,1-3 1,-1-1-1,-1-3 0,-4-10 0,0-7 0,-3-7-1,-2-7 0,-1-7-2,-6-7-2,0-10-3,0 0-7,0 0-19,0 0-7,4-12 1</inkml:trace>
  <inkml:trace contextRef="#ctx0" brushRef="#br0" timeOffset="5662.5662">19212 9649 2,'0'0'37,"0"0"-1,10-6-8,-10 6-10,0 0-4,5 15-4,-5-15-2,0 22-1,0-8-2,6 8-1,-3 1-1,4 3-1,0 3 0,1 2-1,2-5-1,-1 1 1,1-4-2,-1-5 0,-2-3-2,-7-15-4,11 19-9,-11-19-23,0 0-1,0 0-3</inkml:trace>
  <inkml:trace contextRef="#ctx0" brushRef="#br0" timeOffset="6377.6376">19427 9639 4,'10'-3'37,"-10"3"1,0 0-10,0 0-8,7 10-8,-7-10-1,3 22-5,-3-5-1,7 4-2,-2 1-1,1 3 0,0 0-2,1 0 0,0-5-1,1-1 1,-2-4 0,1-4-1,-7-11 1,6 13-1,-6-13 1,0 0 0,0 0 0,0 0 0,8-10 0,-8 10 0,0-19 0,0 6 0,0-4 0,0-2 0,0-4 0,0-2 0,0-1 1,0-1-1,4 2 0,-1 1 1,1 1-1,2 5 0,-2 4 1,2 3-1,-6 11 1,15-13-1,-7 13 1,-8 0-1,18 0 1,-7 4 0,-1 5-1,1 2 1,-1 2 0,-1 4-1,-2 3 1,0 0-1,-2 2 0,-1 2 0,-1-2 0,-3 2 0,3-2-1,-3-3 1,3-1-1,-3-2 0,0-4-2,0-2 0,4 1-7,-4-11-24,0 0-4,0 0-4,-11 0 1</inkml:trace>
  <inkml:trace contextRef="#ctx0" brushRef="#br0" timeOffset="7489.7486">19916 9699 18,'0'0'22,"-6"9"-2,6-9-5,0 0 1,10 3-6,-10-3 2,11-3-4,-2-6 0,2 2-3,1-4-1,3 0-1,-1-2-1,2-1 0,-2-1 0,1 1-1,-3 0 0,1 2-1,-4-2 1,-1 4 0,-4 0 0,0 0-1,-4 10 1,0-15 0,0 15 0,-8-14 0,8 14 0,-15-12 0,3 9-1,0 0 1,-1 0 0,-3 3 0,-2 0 0,3 0 1,-2 5-1,0-1 0,1 1 0,4 2 0,-3 0-1,5 3 1,1 2-1,2 2 1,2 2-1,5 3 0,-3 0 0,3 5 0,5-1 0,1 3 1,1-2-1,1-1 0,1-2 0,2-2 0,3-2 0,3-5 0,1-3 0,4-4-1,0-5 1,4 0 0,1-5-1,-1-2 1,-1 1-1,-2-2 1,-1 0 0,-3 1-1,-2 0 1,-4 0 0,-1 0 0,-2 2 0,-10 5-1,12-12-1,-12 12-3,6-10-16,-6 1-18,0 9 0,0-18-4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73E2AEFA-3FF8-4237-ADF1-D2A7A4FD781E}" emma:medium="tactile" emma:mode="ink">
          <msink:context xmlns:msink="http://schemas.microsoft.com/ink/2010/main" type="inkDrawing"/>
        </emma:interpretation>
      </emma:emma>
    </inkml:annotationXML>
    <inkml:trace contextRef="#ctx0" brushRef="#br0">-1-8 6,'0'-9'9,"0"9"0,0 0 1,0 0-4,0 0-1,0 0 1,0 0 1,0 10 0,0 1 0,0 3-2,0 5 1,0 7-1,0 5 0,0 6-1,0 5-3,0 3-1,0 2 1,0 1-1,0-3-2,0-2-1,4-1-4,-4-5-6,0-2-7,0 1-4,0-5-6</inkml:trace>
    <inkml:trace contextRef="#ctx0" brushRef="#br0" timeOffset="406">8 1031 2,'-3'22'26,"3"-7"-6,0-1-2,0 7-5,-3-2-1,3 6-4,0 1 0,0 4-2,0 1-2,0 3 1,0 1-2,0 1-1,0 0-4,0 1-1,3 3-3,-3-4-1,0 4-6,0-8 0,0 1-6,0-4-4,0-5-4</inkml:trace>
    <inkml:trace contextRef="#ctx0" brushRef="#br0" timeOffset="686">6 1963 3,'0'48'14,"0"-20"2,0-2-5,0 2-1,0 0-2,0-1-4,0 2 0,0-2-2,0 0-2,0 2 0,0 0-2,0 0-2,0 2 0,4 3-2,-4 1-1,0 5 0,0-1 2,0 0 1,0 0-2,0 2 3,0-3-1,0 2-3,0 0-6</inkml:trace>
    <inkml:trace contextRef="#ctx0" brushRef="#br0" timeOffset="983">24 2997 19,'-7'43'34,"4"-22"-12,-1-2-3,4 2-6,0-6-1,0 9-1,0-3-5,0 3-2,0 2-1,0 3 2,0 3-4,0 4 0,0 3-1,0 1 0,0 4-2,0 0-1,4 10 0,-4 1-1,3 5-2,-3-1-5,4 8-5,-4-2-3,0 3-4,0 0-2,0-9-6</inkml:trace>
    <inkml:trace contextRef="#ctx0" brushRef="#br0" timeOffset="1310">32 4420 24,'-7'6'24,"7"-6"-2,0 0-4,-3 10-3,3-10-4,0 16-3,-3-3 0,3 5-3,0 5 0,0 4 0,0 3-1,3 6-1,-3 3-1,0 5 0,3 0-1,-3 4 0,0 2 0,3 1-2,-3-3-1,0-2-1,4 0-1,-4-5-4,0 0 1,0-8-6,0-3-3,0-6-4,0-2-8,4 1-5</inkml:trace>
    <inkml:trace contextRef="#ctx0" brushRef="#br0" timeOffset="1638">39 5468 19,'0'44'32,"0"-25"0,0 1-18,0 6-4,0 0 1,3 6 2,-3-1-5,0 4 0,0 0-4,0 4-1,0-1-2,0 0 0,4-2-3,-4-1-2,0 2-7,0-5-1,3 5-5,-3-7-1,0 4-1,0-4 2,0 3-1,0-2 0,0-2 1</inkml:trace>
    <inkml:trace contextRef="#ctx0" brushRef="#br0" timeOffset="1919">46 6785 27,'3'78'30,"0"-42"-1,-3-4 1,0-3-18,0 1-9,0-3 0,0 3-1,3-7-2,-3-1-2,0 2-3,0-5-2,5 3-1,-5-4 0,2 3 0,-2-3 1,4 6-1,-4-3 0,3 4 4,-3-2-1,4 2 0,-4 1-4,0-1-3,0 2-4,-3-4 1</inkml:trace>
    <inkml:trace contextRef="#ctx0" brushRef="#br0" timeOffset="2137">63 7529 1,'-3'46'16,"-1"-20"7,4-2 3,0 3-2,0-3-3,4 6-4,-8-3-5,8 7 0,-7-4-4,6 5-1,-3 0-2,0 6 0,0 1-1,0 6-2,0 0 0,0 1 0,0 1-2,0 0 0,0-1-1,0-3-1,0-3-1,0-7-3,3 2-3,-6-9-6,6 4-11,-3-5-7,0 0-5,5 0 0</inkml:trace>
    <inkml:trace contextRef="#ctx0" brushRef="#br0" timeOffset="2465">121 9077 26,'-15'57'32,"5"-33"-14,4 1-1,-5-4-3,6 4 3,-4-3-2,9 5 0,-4-5-7,4 3-2,0-1-2,0 4 0,0 1 0,0 1-2,2 1-2,-2 3-2,0 2-2,0-1-2,0 3-1,0-4-3,6 6-3,-6-5-3,7 5-3,-4-6 1,5 5-1,-4-4-2,4 3 2,-3 2 3,0-2 4</inkml:trace>
    <inkml:trace contextRef="#ctx0" brushRef="#br0" timeOffset="2714">116 10174 4,'-12'79'23,"4"-41"3,3 5 0,-5-4-1,7 7-1,-5-8-4,8 9-5,-5-7-6,5 1-3,0-1-3,0-2-1,0-2-1,0-1 0,0 1-2,0-7 0,0 3-1,0-3-3,0 2 0,0-2-1,0 6-2,0-6-2,0 10-2,0-5 1,0 5-3,-3-2-2,3 5-5,0-1-3,0 0-2,0 4 3</inkml:trace>
    <inkml:trace contextRef="#ctx0" brushRef="#br0" timeOffset="3011">56 11698 14,'0'71'29,"0"-42"0,-3-4-5,3 1-8,0-7-3,3 3-4,-3-4-2,0 5 1,0-4-3,0 5 0,0-1-1,0 3-1,0-1-2,0 0-1,4 1-2,-4-1-3,0 6-4,0-6-6,3 7-9,-3-1-13,6 0 1,-1 3-1</inkml:trace>
    <inkml:trace contextRef="#ctx0" brushRef="#br0" timeOffset="3338">77 12818 20,'-7'22'31,"7"-22"-3,-10 11-22,10-11-3,-10 4 2,10-4 0,0 0 4,-3 13-2,3-13-2,0 21 3,0-10-2,0 12 0,0-2-2,0 11 2,0 1-3,0 8 0,0 2-1,0 5 0,0 3 0,0 4-1,0 4 0,-3 0-2,3-3 0,0-3-3,0-1 0,0-4-7,0-3-3,0-6-18,0-10-2,3-3-4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31841E32-E2AB-4688-B4DC-B3DC06D2341E}" emma:medium="tactile" emma:mode="ink">
          <msink:context xmlns:msink="http://schemas.microsoft.com/ink/2010/main" type="inkDrawing"/>
        </emma:interpretation>
      </emma:emma>
    </inkml:annotationXML>
  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82C308D4-8EA7-4185-A988-62DCB84FAA53}" emma:medium="tactile" emma:mode="ink">
          <msink:context xmlns:msink="http://schemas.microsoft.com/ink/2010/main" type="inkDrawing"/>
        </emma:interpretation>
      </emma:emma>
    </inkml:annotationXML>
  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7036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6118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5327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4061 583 2,'-52'12'24,"27"-7"-2,1 1 0,1-6-5,5 7-4,-2-7-1,6 5-5,-2-5 2,4 5-5,-2-5-1,0 8-1,-1-4-1,-1 1 0,-2 0 0,-2-1-1,0 1 0,-5 0 0,-1-1 0,-3-1 0,0 0-1,-1-3-1,-1 0-2,-2 0-1,4 0-5,-5-3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3-1,-15-5 1,-1 2-1,-14-2-1,-7 0-2,-12 1-2,-8 1-3,-3 5-4,-10-3-11,3 5-23,1 5 2,2 0-3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2075 363 9,'30'-43'32,"-14"24"-7,-3-1-4,-5 0-5,3 6-3,-11-4 0,3 7-5,-10-2-2,-1 4 1,-8-2-2,-1 6-1,-6 2-1,1 3 0,-3 3-2,1 5 1,-1 5 0,3 5-1,3 9 1,6 7-1,3 8 1,7 9 0,3 8 1,8 7-1,4 3 0,3 5 0,1-2-1,2 0 0,-2-5-1,-3-7-1,-1-5 0,-5-11-2,-3-7-1,-4-9-2,0-7-2,0-21-3,-14 13-6,1-23-4,4-1 0,-7-13-1,5-3 0,-7-9 3,6-4 2,-3-7 7,5 0 6,-1 0 5,4 4 8,0 1 2,2 5 4,2 5 1,-1 4 2,7 10 0,-3-1-2,7 10 0,-3-4-1,12 13-2,-3-9-5,11 9-1,0 0-2,6 0-2,0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2662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3194 181 33,'-42'0'37,"24"15"0,-1 4-15,11 17-8,-3 2-2,7 9-5,-2 1-3,6 4-2,0 2-5,0-7-4,12 2-16,0-10-15,-1-9-1,7-5-2</inkml:trace>
  <inkml:trace contextRef="#ctx0" brushRef="#br0" timeOffset="3404">3642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44A0DF22-D1FB-43F0-BE18-BF9E0CF104AC}" emma:medium="tactile" emma:mode="ink">
          <msink:context xmlns:msink="http://schemas.microsoft.com/ink/2010/main" type="inkDrawing"/>
        </emma:interpretation>
      </emma:emma>
    </inkml:annotationXML>
    <inkml:trace contextRef="#ctx0" brushRef="#br0">57 0 3,'0'0'14,"-3"11"2,3-1-4,0 3 0,0 6 0,0 4-1,0 8 0,0 2-3,0 8 0,0-2-3,0 5-1,0 1-2,0-1-1,0-2-1,0-4-3,0 1-2,0-7-5,0 0 1,0-8-3,0 0 0,0-8-4,0 2 1,0-4-3,0-1 5</inkml:trace>
  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  <inkml:trace contextRef="#ctx0" brushRef="#br0" timeOffset="1420">56 4125 23,'0'56'28,"0"-31"-4,0 3 0,0-7-5,0 6-4,0-5-5,0 7 0,0-4-5,0 3-1,0-2-2,0 3 0,0-1-1,0 3 0,0-2-1,4 4 1,-4-1-1,0 0-1,0 2 0,0-3 0,0 0-2,0-4-2,3 0-4,-6-7-7,6 2-11,-3-5-3,0-5-5,3 1-3</inkml:trace>
  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0,0-17-1,-5 18-1,5-18-2,0 19-2,0-19-3,0 21-2,0-21-6,0 20-6,0-8-4,-1-1 1</inkml:trace>
    <inkml:trace contextRef="#ctx0" brushRef="#br0" timeOffset="4384">39 9212 24,'0'32'38,"0"-18"-8,0 5-6,0-6-4,1 8-3,-1-2-7,0 7-3,0-2-2,0 6 0,0-1-2,0 4-2,0 1 1,0 3-2,0-1 0,0-2 0,0 1 0,0-2 0,0-1-1,0-4-1,0 0-3,0-9 0,0 1-3,0-10-4,4 5-8,-4-15-7,0 13-6,0-13-5</inkml:trace>
  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  <inkml:trace contextRef="#ctx0" brushRef="#br0" timeOffset="5133">30 11705 22,'0'56'35,"0"-33"-2,0 3-16,0-9-3,0 5-2,0-5-4,0 4 1,0-4-3,3 5-1,-3-2-1,0 5-2,-3-1 1,3 3-2,0 2 0,0 1-1,0 4 1,0-1-2,0 0 0,-3-2-1,3 1-1,0-4-2,0 1-4,0-8-8,0 3-12,0-3-9,0-3-2</inkml:trace>
  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6.43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E15AD2F5-6264-4957-8EF5-F19DB54ABD25}" emma:medium="tactile" emma:mode="ink">
          <msink:context xmlns:msink="http://schemas.microsoft.com/ink/2010/main" type="inkDrawing"/>
        </emma:interpretation>
      </emma:emma>
    </inkml:annotationXML>
    <inkml:trace contextRef="#ctx0" brushRef="#br0">39 26 6,'-26'-19'25,"17"12"-2,9 7-1,-13-8-5,13 8-4,0 0-2,0 0 0,0 0-5,0 0-1,13 10 1,0-2-2,9 5 0,4 2-1,6 1 0,4 2-1,8 1 0,0 0-1,3 0 1,-3-2-1,-4 0-1,-4-4 1,-6-2-1,-8 0 1,-7 3 0,-12 1 0,-11 4 0,-12 2 0,-9 5 0,-8 5 0,-6 3 0,-5 0-1,-6-1-2,7 3-5,-5-9-9,9 2-24,3 1-1,4-5-1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7.65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D482FFB7-35E9-4F33-9DDA-63C9C713F169}" emma:medium="tactile" emma:mode="ink">
          <msink:context xmlns:msink="http://schemas.microsoft.com/ink/2010/main" type="inkDrawing"/>
        </emma:interpretation>
      </emma:emma>
    </inkml:annotationXML>
    <inkml:trace contextRef="#ctx0" brushRef="#br0">42 51 24,'0'0'38,"0"0"-4,0 0-16,10 0-8,-10 0-2,0 9-2,-7 0-1,7 11 1,-8 5-4,5 6 1,-2 3-1,2 6 0,-2 0 0,5 0 0,-6-2 0,6-6-1,-5-6-1,5-5 1,-5-6 0,5-3 0,0-12 0,-5 9 0,5-9-1,3-11 1,1-2-1,3-4 1,3-4-1,2-7 0,3-8 0,2-2 0,4-4 0,1 0 0,2 1 0,0 4 0,1 3 0,0 6 0,-2 8 0,-2 8 0,0 9 0,-1 7-1,-2 7 2,-2 10-1,-3 8 0,-1 7 0,-3 6 0,-3 4 1,-2 1-1,-4 0 0,0 0 0,0-3-1,0-8-1,0-11-4,6-3-8,-1-11-24,5-11-1,6-5 0</inkml:trace>
    <inkml:trace contextRef="#ctx0" brushRef="#br0" timeOffset="561">636 328 26,'-6'11'32,"6"-11"-17,0 0 0,14-3-3,2-3 0,0-6-3,9 0-1,0-6-3,6-3 0,-1-4-1,1 1 1,-3-4-2,0 0 0,-8 0-1,-2 2 1,-7-2-1,-6 5 0,-9 2-1,-5 4 0,-8 4 0,-4 7 0,-7 6 0,-3 6-1,-5 7 1,0 11 0,-1 4-1,3 9 1,3 5-1,4 5 1,8 1 0,6 0-1,10 0 1,7-5-1,11-4-2,5-9-1,10-5-4,1-12-3,12-2-4,-5-13-3,8-4-1,-8-10 1,7 0 1,-10-7 4,2-1 6,-9-4 3,-5-4 7,-3 2 4,-7-3 2,0 3 0,-10-1 3,5 7-1,-8 2-1,4 7 0,-4 1-3,0 14-1,0 0 1,0 0-3,0 21-1,3 0-1,-3 3-1,6 5 0,-2 4 0,2 2 0,1-2-1,2-2 0,2-5 0,1-4-1,2-8 1,0-4-1,2-5 0,-1-5 1,2-7-1,-2-2 1,1-3-1,1-2 0,-1 1 0,-3-1 0,-3 4-1,1 2 1,-11 8 0,14 0 0,-14 0-1,6 13 1,-3 0-1,0 0 1,3 3-1,0-1 1,4-2-1,2-4 1,3-2-2,4-7 1,3 0-1,2 0 1,1-10 0,0 3 0,1-3 0,-2 0 0,-3-2 2,-4-1 0,-2-2 0,-4-2 1,-4-3 1,-4-1 0,-3-6-1,-8-1 1,-1-2 0,-5 0-1,-3-1-1,-2 4 0,-1 2-2,-1 3-1,3 8-6,-2-1-9,8 7-23,12 8-1,0 0 0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9.3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50362314-690B-4738-B8EE-2860549242E3}" emma:medium="tactile" emma:mode="ink">
          <msink:context xmlns:msink="http://schemas.microsoft.com/ink/2010/main" type="inkDrawing"/>
        </emma:interpretation>
      </emma:emma>
    </inkml:annotationXML>
    <inkml:trace contextRef="#ctx0" brushRef="#br0">405 128 22,'0'-46'35,"0"23"1,-4 1-19,-3 1-8,4 11 3,-9 4-4,-3 13 1,-10 9-3,-3 15-1,-9 14-1,-5 15 0,-4 13 0,1 11 0,0 9-1,8 1 1,7-1-2,9-4 0,13-11 0,13-8-2,15-11-1,13-12-2,17-10-7,6-14-23,13-9-8,7-9 1,4-11-4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0.88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67A3F1E-EC20-4354-8A0F-8F330C3B9E89}" emma:medium="tactile" emma:mode="ink">
          <msink:context xmlns:msink="http://schemas.microsoft.com/ink/2010/main" type="inkDrawing"/>
        </emma:interpretation>
      </emma:emma>
    </inkml:annotationXML>
    <inkml:trace contextRef="#ctx0" brushRef="#br0">41 33 20,'-31'-11'25,"21"4"-2,10 7-3,0-10-4,13 10-2,-1-4-1,11 6-4,2-2-1,8 14-2,0 0-1,3 10 0,-3 12-1,0 10-1,-8 9-1,-5 10 0,-10 7 0,-7 3-1,-10 1 2,-6-3-2,-9-8-1,-5-4 0,-5-8-1,-2-10-4,5-5-6,-3-9-26,9-11-5,10-10-1,13-8 2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06T04:51:26.241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21868 4703 27,'-11'4'17,"11"-4"0,0 0-6,-10 0-4,10 0-1,0 0-3,9 13 1,-9-13-1,19 17 0,-6-5 0,3 5 1,2 2 1,3 3-2,-3 2 0,2 5 0,-2 2 2,-3 5-2,0 1-1,-4 2 1,-4 3-1,-4 2 0,-6 1-1,-4 5 1,-7-3-1,-4 4-1,-7 1 1,-5 3 0,-7 1 0,-4 0-1,-1 3 2,-2 1 0,0-2-2,0 2 0,4 1 0,3-4 0,4 0 0,4-3 0,7 0 0,4-3-2,6-3 2,8 1 0,4-2 0,3 0 0,7 0 0,3 1 0,2 2 2,3-1-1,1 2-1,-1 2 0,-1 3 2,0 2-2,-4 4 1,-1 0 0,-5 3 0,0 3-1,-4 2 1,-3 2-1,0 0 1,0 2-1,-5 0 0,-2 0 0,-2-2 0,-1-1 0,1-3 0,-1-2 0,4-7-1,1-2 1,5-4 0,0-5 1,7-5-2,4-3 2,2-4-1,5-3 1,-1-3-1,4-1 0,-2-4 0,3 1-1,-1 1 1,-2 0 0,-2 3-1,-3 0 1,-3 4 0,-4 0 0,-2 2 0,0 1 0,-5 2 0,0-1 0,0-2 0,3 1 0,-3 3 0,-3-3 0,-1 1 1,-1-3-1,2 1 1,-6-1-1,3-3 1,-1-1-1,2-4 0,5-4 0,0 0 0,0-3 0,9-1-1,-3-4-2,6 0-1,-12-15-7,18 19-14,-8-12-13,-10-7-1</inkml:trace>
  <inkml:trace contextRef="#ctx0" brushRef="#br0" timeOffset="1">21674 8642 16,'0'0'23,"0"0"-2,0 0-6,0 0 0,0 0-5,0 0 1,4 12-3,-4-12 2,8 18-3,-1-4-1,-1 1 1,4 5-3,-1-1 0,5 6-1,-1-1 0,5 6-1,1-1 0,1 5-2,1-1 1,1 3 0,-1-2-1,-2 0 0,0-5 0,-1-2 0,-3-5 0,-3-5 0,-3-3 1,-1-5-1,-8-9 0,11 11 0,-11-11 1,0 0-1,0 0 0,0 0 0,0-8 0,0 8 0,-3-14 0,3 14 0,-3-17 0,3 7 0,0 1 0,0-1-1,0-5 1,6 1 0,0-2 0,4-4 0,3-3 0,3-3 0,2-1 0,3-1 0,1-1 0,1 0 0,0 1-1,-2 2 1,2 4 0,-3-2 1,0 7-2,-5 1 2,-2 3-2,-3 4 1,-10 9 1,15-13-1,-15 13 0,0 0-1,0 10 0,0-10-1,-3 15-2,-6-15-10,9 0-27,-10 14 2,-1-21-5</inkml:trace>
  <inkml:trace contextRef="#ctx0" brushRef="#br0" timeOffset="2">20351 7674 22,'-4'29'21,"4"-17"-2,0-12-5,4 13-3,-4-13-4,20 0-1,-2 0-1,6-10 0,8 3-2,6-2 1,7-3-2,6 1 3,3-1-2,2 2-1,1-2-1,-3 7 1,0-2-1,-6 2 0,-6 2 0,-4 3-1,-6 0 1,-4 0-1,-5 3-2,-6 0-1,-5 1-4,0 1-8,-7 6-18,-5-11-3,0 11-1</inkml:trace>
  <inkml:trace contextRef="#ctx0" brushRef="#br0" timeOffset="3">20813 7820 2,'-14'0'20,"4"0"0,10 0-2,-9-13-5,3 3-1,3-2-2,-4-7-2,7 2 0,-6-7-3,6-1 1,0-4-1,0 1-2,0-1 0,3 2-2,-3 2 1,3 2-1,-3 4 1,0 3-1,0 4-1,0 12 0,0-13-2,0 13-4,0 0-10,0 0-17,0 0-6,0 0 3</inkml:trace>
  <inkml:trace contextRef="#ctx0" brushRef="#br0" timeOffset="4">20864 7418 8,'-10'-6'34,"10"6"-6,0 0-7,0 0-7,0 0-5,0 0-2,0 0-3,0 0-1,0 0-2,14-4 0,-4 4 0,4-5 0,5 2 1,2-1 0,1 4 0,1-6-1,0 4 1,-1 2 0,-2-5-2,-5 5 2,-1-2-2,-3 2 0,-11 0-2,14-3-2,-14 3-2,0 0-8,0 0-14,-3-12-9,3 12-1</inkml:trace>
  <inkml:trace contextRef="#ctx0" brushRef="#br0" timeOffset="5">20874 7227 34,'-10'-3'23,"10"3"-5,0 0-5,0 0-3,0 0-3,0 0-1,0 0-2,0 0-1,0 0 0,17-4 0,-2-1 0,3 1-1,1-1 0,5-1-1,-4 1 1,1-2-1,-2 2 0,-1 1 0,-8 0-1,-1 4 1,-9 0 0,11-5 0,-11 5 0,0 0 0,0 0 2,0 0-1,0 0-1,-8-9 1,-1 9-1,-3-3-1,-2 3 1,-4-4-1,-3 4 0,0-5 0,1 2 0,-2-1 0,3-2 0,0-1-1,1 1 1,6-3 0,0-2 0,3-1 0,1-1 0,4 1 0,1 0 0,3-2 0,0 2 0,4 0 0,1 0 0,3 1 0,3 0 0,1-1 0,2 2 1,1 0-1,2 4 0,1 0 1,-3 2-1,1-1 1,-5 5-1,1-4 0,-3 4 1,-9 0 0,12-5-1,-12 5 1,0 0 0,0 0-1,-4-13 1,4 13 0,-19-12-1,7 3 0,-4 1 1,-2-2-1,2 1 0,-2 2-1,2-2 1,2 0 0,3 3 0,1 0 0,10 6 0,-11-9 0,11 9 0,0 0 0,0-10 0,0 10-1,9-8 1,-9 8 0,17-7 0,-3 3 0,1-1 1,4 3-1,-2-3 0,3 3 1,0-2-1,-1 4 1,-1-4-1,0 4 0,-4-3 0,-2 3 1,0 0-1,-2 0 0,-10 0 0,14 0 0,-14 0 0,0 0-1,9 3-1,-9-3-2,0 0-7,0 0-17,-12-15-10,12 15-1,-13-17-1</inkml:trace>
  <inkml:trace contextRef="#ctx0" brushRef="#br0" timeOffset="6">20979 6495 3,'-8'-17'34,"8"8"-8,-5-3-10,-1-3-2,1 2-4,-3-5-3,3 1-2,-4-3-1,2 3 1,-2-2-1,4 2-2,-5 3 0,4 2 0,-1-1 0,7 13 0,-13-13-1,13 13 1,-14 0-1,14 0 2,-13 4-1,13-4-2,-13 16 1,6-5-1,0 0 0,2 4 0,1 4 0,0 1 0,4 2-1,0 2 1,0 0 0,4-2-2,2 4 2,2-2 0,2-3-2,2-5 2,1-1-1,3-4 1,2-3 0,2-4 0,1-4 0,0-4 0,-1-4 1,0-3 1,-1-6 0,-1-2 0,-5-2-1,-1-3 0,-4 0 0,0-1 1,-3 3-1,-3 1 0,-2 0 0,0 5 0,0 0 1,0 3-1,0 2 0,0 1 0,-5 1 0,5 9 0,-2-13 0,2 13-1,0-10 0,0 10 0,0 0-1,0 0 0,0 0-3,0-13-7,0 13-28,0 0 0,0 0-1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7.87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61763035-87BF-454D-A8B9-83A06A69CD6D}" emma:medium="tactile" emma:mode="ink">
          <msink:context xmlns:msink="http://schemas.microsoft.com/ink/2010/main" type="inkDrawing"/>
        </emma:interpretation>
      </emma:emma>
    </inkml:annotationXML>
    <inkml:trace contextRef="#ctx0" brushRef="#br0">311 421 22,'5'-26'22,"-5"17"-1,-3 0-7,3 9-2,-8-17-5,8 17 0,-15-10-3,2 10-2,-3 0-1,-5 9 0,-3 3-1,-4 6 1,-3 7 0,-1 5-1,1 2 1,0 3 0,7 2-1,3-3 1,7-3-1,5-4 0,9-7 0,6-7 0,6-3 0,7-10 0,3 0 1,5-7-1,5-5 0,4-2 0,-1-4 2,1-2-1,-2-2 1,-2-3 1,-4-1-2,-4 3 1,-8-3 0,-4 6 1,-6-1-1,-2 5 0,-4 1 0,0 15-1,-7-12 2,7 12-1,-11 8-1,5 3 0,0 9 0,1 6-1,1 6 1,1 6 0,-1 6 0,1 6-1,3 3 1,-4 2 0,1 1-1,-4 0 1,-1-3-1,-4-3 1,-1-7 0,-6-5 0,-2-7 0,-4-7-1,-3-9 0,-2-9-3,0-6-2,-6-8-8,7-5-15,4-6-9,0-10 0,10-2 0</inkml:trace>
    <inkml:trace contextRef="#ctx0" brushRef="#br0" timeOffset="733">551 577 12,'16'10'31,"9"-15"-3,-9 2-11,3-7-4,3 0-3,-1-1-5,4-4 0,-4-1-2,-1 0 0,-3 0-1,-3 3-1,-5-2 1,-4 6 0,-5-5 0,0 14 0,-14-14 0,2 11-1,-9 3 1,-3 4 0,-7 8 0,-2 4-1,-1 6 1,-1 5-1,2 5 1,3 3-1,6 2 1,9 0-1,11-5 0,8-2-1,11-3-1,10-12-1,11-4-6,5-11-12,6-11-17,9-3-1,-3-10 0</inkml:trace>
    <inkml:trace contextRef="#ctx0" brushRef="#br0" timeOffset="1123">1043 218 3,'-24'-31'34,"11"23"-8,13 8-5,-9 3-5,9 6-2,0 12-3,3 5-4,2 10-1,-1 6-1,2 11 1,-6 2-2,4 4-2,-4-1 0,0-3-1,0-5-2,-4-6-1,4-9-4,-3-9-9,3-6-10,0-7-12,0-13 0,0 0 2</inkml:trace>
    <inkml:trace contextRef="#ctx0" brushRef="#br0" timeOffset="1372">964 559 20,'-15'-11'34,"15"11"-4,0 0-11,0 0-5,18-10-2,5 5-5,8 0-5,4-3-6,7-3-20,3 3-11,-4-8-1,3 4-1</inkml:trace>
    <inkml:trace contextRef="#ctx0" brushRef="#br0" timeOffset="3385">1377 214 8,'0'-17'20,"0"0"-3,0 7 1,0 10-5,0-15 1,0 15-5,5-11-1,-5 11-1,0 0-2,10 3 1,-10 8-2,7 7-2,-4 6 0,3 8-1,-1 6 1,0 4-1,1 6 1,0 4 0,0-5-1,1-1 0,1-5 1,-1-3 0,2-7-1,-1-4-1,-1-8 0,2-6 0,-2-3 0,-7-10 1,15 4-1,-5-8 0,-1-6 1,0-2-1,1-5 0,1-3 1,0-7-2,2-2 1,-3-3-1,1-2 1,1 0-1,0-1 1,2 4-1,-3 2-1,1 9 2,-2 2 0,0 8 0,-10 10-2,17 4 2,-9 8 0,0 7 0,-2 4 0,2 8 2,0 3-2,4 0 2,0 1-2,1-2 1,5-4-1,1-3 1,1-4-1,1-8 0,3-4 1,-2-6-1,2-4 1,0-7-1,-2-2 1,0-6 0,-2-8 0,-2-5 0,-2-5-1,-1-7 0,-3-4 1,-5-4-1,-1-3 0,-6 1 1,0 6-2,-4 5 2,-2 5-1,-4 9-1,-4 7-1,2 11-1,-7 7-5,6 10-3,-5 1-14,2 5-12,6 8 0</inkml:trace>
    <inkml:trace contextRef="#ctx0" brushRef="#br0" timeOffset="4165">2190 402 1,'14'0'35,"-14"0"-8,13-4-4,-13 4-5,7 12-4,-7-12 0,0 28-6,0-9 1,3 9-4,-6-2-1,3 4-1,0-2-1,0 0-1,0-1-1,0-8-2,3-1-3,-3-9-2,6 1-7,-6-10-10,0 0-12,17-7-2,-10-4 0</inkml:trace>
    <inkml:trace contextRef="#ctx0" brushRef="#br0" timeOffset="4446">2527 480 19,'29'-27'25,"-17"18"-1,-1-2-6,-11 11-5,10-12-1,-10 12-4,0 0 1,0 0-5,-9-4-1,9 4 0,-21 7-2,5 2 0,-3 4-1,-2 3 1,2 4 0,0 2-1,3 2 1,1 0-1,3-1 0,7-1 0,5-5 2,5-5-4,5-2 2,4-5 0,2-5 0,4 0 0,3-5 0,-1-3 0,1-5 2,0-1 0,-4-5-2,-1-4 0,-3-3 0,-3-3 0,-5-3 0,-3-2 0,-4-5 0,0-1 0,-6-3 1,0 2-2,-1-1 3,1 2-2,0 1 2,2 7-1,1 4 1,3 7-1,-4 7 0,4 14 0,0 0 1,0 0-1,7 28-1,-4 1 1,-3 7-1,4 8 1,-4 7 0,3 5-1,-3 2 1,4-2 0,-4-3 0,6-3 0,0-8-1,0-6 0,2-6-1,-1-10-1,2-5-2,-9-15-3,10 13-9,-10-13-14,0-12-7,0 1-2</inkml:trace>
    <inkml:trace contextRef="#ctx0" brushRef="#br0" timeOffset="5148">2955 8 18,'0'0'33,"0"0"-12,0 13-6,0 3-3,0 12-1,0 5-4,0 12 1,-3 3-2,3 8-1,0 3-1,0 2 1,-3-5-2,3-3-1,0-7 0,4-7-3,-4-3-1,3-7-4,2-5-2,-5-11-10,0-3-8,0-10-11,0 0-1</inkml:trace>
    <inkml:trace contextRef="#ctx0" brushRef="#br0" timeOffset="5397">2821 518 8,'-28'-41'23,"21"22"-5,7-1-2,0 5-5,13-5-1,4 2-5,4-2 0,8-2-2,2-2-1,5-1 2,1-3 0,1 1-2,-2 0 2,-2-1-1,-6-1 3,-2 4-2,-5-2 0,-4 7-1,-6-1 1,-1 6-1,-7 1 2,-3 14-2,0-10-2,0 10 1,-7 17-1,1 2 0,-4 8 0,2 8-1,-2 7 0,1 6 1,1 4 0,1 4 0,1-1 0,3 0 0,3-8 0,0-3-1,6-8 1,0-5 0,-1-6 0,3-8 0,1-7 0,1-6 0,0-4 0,1-6 0,0-5 0,2-3 0,1-5 0,0-5 0,0-1-1,0-1 0,2 1 0,0 1 0,1 4 0,1 4-1,-1 3 2,1 10-1,1 3 1,-1 9 0,-2 8-1,1 5 1,-3 2 0,-2 4 1,-3 0-1,1 1-1,-3-3 0,-1-2-1,2-7-3,-4-6-2,6-1-7,-10-10-22,15-4-4,-3-6-4,-2-10 3</inkml:trace>
    <inkml:trace contextRef="#ctx0" brushRef="#br0" timeOffset="6099">3989 5 6,'0'0'34,"-11"0"2,-4 4-1,-2 1-29,0 9 1,-7 5-2,-2 13 0,-4 6-2,-1 11 1,2 4 0,4 6 0,3 2-1,8 1 0,7-6-1,10-6-1,9-8-2,5-13-4,16-6-11,2-11-22,8-12 1,7-11-4</inkml:trace>
    <inkml:trace contextRef="#ctx0" brushRef="#br0" timeOffset="6380">4385 23 15,'-14'-16'33,"-6"8"-9,10 8-6,10 0-4,-6 9-2,13 6 0,-1 2-4,9 10-1,-2 6 0,5 12-2,-2 5-2,-3 8 0,-6 6-1,-7 6-1,-11 1 0,-10 2-5,-7 4-4,-12-7-27,-2-11-2,0-7-3,0-19-1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15.4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368CE11-0D1B-4FE0-A6BD-F85253B56479}" emma:medium="tactile" emma:mode="ink">
          <msink:context xmlns:msink="http://schemas.microsoft.com/ink/2010/main" type="inkDrawing"/>
        </emma:interpretation>
      </emma:emma>
    </inkml:annotationXML>
    <inkml:trace contextRef="#ctx0" brushRef="#br0">347 451 8,'0'-41'25,"-5"23"-5,0 0-2,-2 3-3,-5-4-4,1 5-2,-4-3-2,-1 6-3,-5 2 0,-1 4 0,-5 5-1,-1 9-2,-1 4 0,-1 6-1,0 7 0,2 3 0,4 3 0,6 1 0,6-2 0,7-2 0,5-4 0,11-7 0,5-6 1,3-5-1,8-7 1,1-8 0,0-2 0,1-2 0,-3-5 2,-1 2-1,-6-2 0,-2 4 3,-8-1-2,0 4 0,-4 1-1,-5 9 0,5-11-1,-5 11 0,0 0-1,0 0 0,6 14 0,-2 0 0,1 5 0,3 5 0,0 4 1,1 4-1,0 2 1,0 2-1,-3-2 1,-3-1-1,-3-3 0,-5-2 0,-6-2 0,-7-4-1,-5-2 1,-6-3-2,-3-2 0,-5-6-3,3 0-6,-4-9-11,5-9-14,7 0-3,2-10 2</inkml:trace>
    <inkml:trace contextRef="#ctx0" brushRef="#br0" timeOffset="609">451 505 6,'50'-7'30,"-27"1"-10,0-2-4,1 1-3,-2-5-3,3 0-2,-7-3-1,3 1-2,-7-4 1,1 5 0,-6-3-3,-3 2 0,-6-1 1,0 4-2,-9 0 1,-2 4 0,-6 7-1,-4 0 0,-6 8-1,-2 6 0,-4 8 0,-2 6 0,1 3 0,3 4 0,5-1 0,6 1-1,9-5 0,6-2 1,13-6-2,9-9-1,10-4-1,7-9-6,7-2-3,1-9-14,3-8-8,5 1-3</inkml:trace>
    <inkml:trace contextRef="#ctx0" brushRef="#br0" timeOffset="983">897 219 2,'-6'-40'33,"6"27"-6,0 13-3,-7-12-5,7 12-5,0 18-1,9 2-5,-9 5 0,9 11-2,-5 6-2,3 7 0,-2 0-1,2 3 0,-3-3-2,1-5-1,1-3-3,-3-12-3,4-1-4,-7-15-18,0-13-10,0 0-3,0 0 4</inkml:trace>
    <inkml:trace contextRef="#ctx0" brushRef="#br0" timeOffset="1248">863 433 12,'-15'-12'35,"15"12"2,5-16-12,9 16-7,3-12-9,11 8-3,6-3-7,1-2-11,8 0-23,6 4-1,-5-5-3</inkml:trace>
    <inkml:trace contextRef="#ctx0" brushRef="#br0" timeOffset="1904">1399 124 9,'-12'-21'26,"9"7"-3,3 3-4,-6-1-1,6 12-4,0-14-2,0 14-1,0 0-3,0 21 0,0 0-3,0 15-1,-3 4 0,3 14-1,-6 2-1,2 9 0,-2-4-1,3 0 1,-1-2-2,1-8-1,3-8 0,0-8-3,0-6-1,0-12-3,4-2-9,-4-15-17,0 0-2,11-16-3</inkml:trace>
    <inkml:trace contextRef="#ctx0" brushRef="#br0" timeOffset="2216">1552 85 1,'26'-39'34,"-14"33"0,-2 6-11,-10 0-5,15 30-7,-11-3 0,2 11-5,-6 7 1,3 11-1,-3 3-3,0 6 0,0-3-1,0-3-1,0-2-2,4-10-1,-1-4-4,-3-10-5,7-3-5,-7-9-17,0-7-6,0-4 1</inkml:trace>
    <inkml:trace contextRef="#ctx0" brushRef="#br0" timeOffset="2496">1449 503 33,'8'-23'35,"8"9"0,4 0-21,1-5-2,9 5-7,-1 0-5,5 0-6,0 8-12,-2 1-11,-6 5-7,2 7 0</inkml:trace>
    <inkml:trace contextRef="#ctx0" brushRef="#br0" timeOffset="2684">1887 560 26,'20'-10'23,"-7"3"-1,2-5-6,4 1-2,-4-6-1,7 1-2,-6-5-2,3 2-2,-7-3 1,2 2-3,-7-1-1,0 4-1,-7-1 0,-4 7-1,4 11-1,-19-12 0,4 12 0,-3 6-1,-2 7 0,-3 6 0,1 5 0,2 2 0,3 2-1,5 3 1,7-1-1,5-2 0,10-4 0,6-5-1,9-3-1,5-10-1,8 0-1,0-10-3,5-2 1,-4-7 0,3-1-1,-7-7 1,0 3 0,-7-7 4,-6 1 0,-5-1 3,-6-1 4,-3 5 1,-8 1 0,4 5 2,-7 0 1,3 15-2,-5-15 0,5 15 2,0 0-3,-5 20-1,5-4 0,0 7-1,0 3-1,0 5 1,3 0-2,0 1 0,-3-2 0,5-3-2,0-4-1,-5-7-1,8-1-3,-8-15-5,0 0-18,11 5-10,-11-14-1,3-4 0</inkml:trace>
    <inkml:trace contextRef="#ctx0" brushRef="#br0" timeOffset="3339">2287 80 2,'-6'-22'34,"0"9"-6,6 13-7,-6-11-7,6 11-2,0 0-5,0 0-3,0 0-2,0 0-8,-8 17-7,8-6-16,0 9-5,-4-4 0</inkml:trace>
    <inkml:trace contextRef="#ctx0" brushRef="#br0" timeOffset="3620">2736 405 19,'8'-28'37,"-8"12"-5,-3-4-13,3 6-2,-3-4-6,3 9-4,-11 2 1,11 7-5,-24 6 0,8 7-2,-6 7 0,-3 7 0,-1 6-1,0 3 0,1 2 0,2-1 1,7-5-1,7-2 1,9-8-1,8-6 1,7-9 0,8-7 0,4-4 1,5-4-1,-1-5 0,2 0 0,-5-3 1,-4 4-1,-5-1 0,-5 5 1,-5 1-1,-9 7 0,0 0 0,0 0 1,7 10-1,-11 5-1,4 4 1,-3 8-1,3 6 0,0 8 0,0 6 0,3 7 0,1 1 0,0 3 0,-4 1 0,3-3 0,-7-4-1,-4-5 0,-4-8-3,-7-13-1,-3-3-4,-13-18-10,-1-10-20,-8-9-1,0-14-2</inkml:trace>
    <inkml:trace contextRef="#ctx0" brushRef="#br0" timeOffset="4181">2963 167 24,'28'-8'36,"-28"8"-5,0 0-16,0 0-5,0 0 1,-6 23-5,-3-7-1,2 10 0,-5 6 0,4 8-1,-1 4 0,2 6-1,0 0-2,7-1 2,-3-5-2,3-5 0,7-9 0,1-6 0,1-11 0,4-6-1,1-7 1,3-6 0,0-7-1,3-5 1,-3-4-1,2-3 0,-2-2 0,0 1 0,-2 2 1,0 5-1,-3 5 1,1 7 0,1 7-1,2 11 1,-3 6 0,3 4 0,-2 5 0,0 1-1,2 1-1,-2-3-2,2-1-1,-4-10-3,4 0-3,-6-14-6,8 0-7,-6-13-6,6-2-4,-1-7-4</inkml:trace>
    <inkml:trace contextRef="#ctx0" brushRef="#br0" timeOffset="4602">3512 235 16,'23'-87'31,"-13"53"-4,-1 12-4,-4 6-4,4 16-2,-9 0-5,10 27-2,-7 1-3,4 13-2,-2 4-1,2 9-1,-1 1-2,1 2 0,1 0-2,-2-7-1,2-1-2,-3-14-5,5-1-8,-10-12-14,6-10-9,-6-12 1</inkml:trace>
    <inkml:trace contextRef="#ctx0" brushRef="#br0" timeOffset="4868">3519 425 28,'-27'-4'37,"27"4"1,-10 4-16,10-4-9,12-7-2,6-2-6,10-2-3,6-2-5,4-7-10,12 0-16,2 2-9,-3-6-1</inkml:trace>
    <inkml:trace contextRef="#ctx0" brushRef="#br0" timeOffset="5117">4136 1 31,'0'9'37,"0"-9"-2,-13 6-19,4 5-3,-6 4-5,-1 10 1,-8 6-4,2 11-2,-4 5 1,3 11-1,4 2-1,7 3-1,8-4 0,10-5-1,12-5-3,7-12-4,13-5-13,5-12-19,4-15 1,6-5-4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20.91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83295134-851A-4889-A348-700E2E7BFFF7}" emma:medium="tactile" emma:mode="ink">
          <msink:context xmlns:msink="http://schemas.microsoft.com/ink/2010/main" type="inkDrawing"/>
        </emma:interpretation>
      </emma:emma>
    </inkml:annotationXML>
    <inkml:trace contextRef="#ctx0" brushRef="#br0">7-8 26,'0'0'39,"11"0"-3,-11 0-8,7 10-16,7 10 0,-4 4-4,5 12-2,-1 6-1,3 10-2,-6 6 0,-3 5-4,-8 6-4,-11-4-13,-11 1-22,-9 3 0,-19-5-1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05.4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18472EA4-BF26-445D-9FC5-20FD3CE97B5B}" emma:medium="tactile" emma:mode="ink">
          <msink:context xmlns:msink="http://schemas.microsoft.com/ink/2010/main" type="inkDrawing"/>
        </emma:interpretation>
      </emma:emma>
    </inkml:annotationXML>
    <inkml:trace contextRef="#ctx0" brushRef="#br0">2346 7 10,'11'-3'25,"-11"3"-4,0 0-3,0 0-5,0 0-2,-11-4-4,-1 4-1,-7 0-3,-5 0-1,-5 3-1,-5-3-1,-6 4-1,-3-4-1,-1 6-2,-3-6-7,4 4-8,1 3-14,-3-7-1</inkml:trace>
    <inkml:trace contextRef="#ctx0" brushRef="#br0" timeOffset="327">1502 100 6,'-24'11'30,"8"-11"-12,0 5-6,-6-1-2,-2 1 0,-7-2-3,-1 5-3,-5-4 0,-2 4-1,-4-5-2,-1 3-1,-1-3-2,-1 1-3,5-4-6,-1 3-11,-2-7-9,11 4-2</inkml:trace>
    <inkml:trace contextRef="#ctx0" brushRef="#br0" timeOffset="608">488 202 12,'-38'8'30,"22"-8"-9,-3 4-9,5-1-1,-5-3-4,1 5-2,-2-5 0,-1 5-3,-4-2 0,0 1 0,-2 0-1,-2-1-1,-2 0-1,-3-3-2,-2 5-3,-2-5-7,-2-3-14,2 3-6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06.32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9A2A7CD8-EBCC-4015-807E-F8593290D179}" emma:medium="tactile" emma:mode="ink">
          <msink:context xmlns:msink="http://schemas.microsoft.com/ink/2010/main" type="inkDrawing"/>
        </emma:interpretation>
      </emma:emma>
    </inkml:annotationXML>
    <inkml:trace contextRef="#ctx0" brushRef="#br0">5137 685 19,'-10'0'29,"6"13"-11,4-13-5,0 11-2,0-11-5,-3 11 1,3-11-3,-17 12 0,3-7-1,-3 1-1,-7 1 0,-1-2-1,-5 0-1,-3-1-1,-2 1-1,-3-5-2,1 5-8,-5-5-7,0 0-8,1 0-7</inkml:trace>
    <inkml:trace contextRef="#ctx0" brushRef="#br0" timeOffset="281">4210 762 14,'-34'6'22,"21"-6"-4,1 5-2,0-1-5,-4-4-1,-1 7-3,-6-7-1,-1 8 0,-2-8-2,-4 5-2,-2-5-1,-5 3-4,0-3-5,-3 0-8,0-4-16,3 4-3</inkml:trace>
    <inkml:trace contextRef="#ctx0" brushRef="#br0" timeOffset="561">3338 791 9,'-36'6'32,"18"-9"-4,-4 3-10,-4 0-5,-2 0-1,-6-6-2,3 6-1,-9-4-4,2 4-1,-5-3 1,-2 3-1,-3 0-2,1 0-1,-4 0 0,-2 0 0,0 6-2,0-6-1,2 7-4,-2-7-4,9 8-8,-2-5-7,7-3-13,8 9 0</inkml:trace>
    <inkml:trace contextRef="#ctx0" brushRef="#br0" timeOffset="873">2081 856 26,'-69'4'32,"32"-8"-9,-5 4-10,-4 0-3,1 0-2,-4 0-1,3 0 3,-1 0-5,3 0-1,1 0-1,2 0-2,4 3 0,1-3-1,5 0-1,1 0-2,5 0-2,1 0-2,5 0-6,-2 0-2,5 0-5,-4-3-5,0 3-1,-1 0-2</inkml:trace>
    <inkml:trace contextRef="#ctx0" brushRef="#br0" timeOffset="1123">967 850 16,'-99'0'28,"53"0"0,2 0-5,0-4-6,8 4-4,-2 0-4,8 0-4,1-4-2,8 4 0,0 0-3,5 0-3,4 0 1,2-4-2,10 4-1,-15 0-4,15 0-1,-10 0-2,10 0 3,-18-3-2,7 3 3,-9 0 0,0 3 5,-7 0 2,-2 0 3,-4 2 4,-5-3 1,5 4 2,-3-3 0,5 1-1,1-4 0,5 0-3,3 0-3,5 0-2,4 0-5,-1-5-9,5 0-10,9 5-9,-11-11 0</inkml:trace>
    <inkml:trace contextRef="#ctx0" brushRef="#br0" timeOffset="1529">366 600 34,'0'0'36,"0"0"-1,0 0-15,0 12-8,-9-6-1,1 8-5,-9 0-2,-2 4-1,-7 2-1,-2 3 0,-4 0-1,-1-1 1,0-3 0,1-1-1,2-4 1,5-1 0,3-6-1,6-2 0,1-2 0,6-3 1,9 0-2,-12 9 0,12-9 0,0 14 1,6-1 0,4 4 0,5 2 0,4 6 1,4 0 0,7 5 0,2-2-1,2 2 1,0-2-2,-1-2 0,-2 3-2,-6-7-5,2 6-8,-9-3-22,-1-4-4,1-2-3,0-7 1</inkml:trace>
    <inkml:trace contextRef="#ctx0" brushRef="#br0" timeOffset="2964">3234 47 14,'5'-13'24,"-5"13"-2,4-12-5,-4 12 0,6-11-4,-6 11-2,0 0 0,11-8-4,-11 8-1,0 0 1,0 0-3,13 18-1,-10-3 0,3 8 0,-1 4-1,3 6 0,-1 4 0,5 4-1,-2 0 0,4-1 0,-1-4-1,2-2 1,-1-6-1,1-5 0,-3-5 0,0-5 1,-2-3-1,-10-10 0,13 8 1,-13-8-1,0 0 0,9-12 1,-9 1-1,5-3 0,-5-3 0,5-5 0,-1-2 0,1-4 0,4 1 0,2-1 0,1 3-1,2 1 1,1 3 0,1 3 0,0 5-1,-1 5 1,-1 5 0,-1 3 0,-1 0 0,-1 10 0,0 3 1,-1 6-1,0 5 0,1 2 0,0 3 0,0 0 1,2 2-1,2-3 0,-1-3 0,1-5 1,2-3-1,-1-3 0,-1-6 1,-1-1 0,0-7 1,-1 0 0,-1-3-1,-1-3 1,-2-7-1,0-1 1,-1-6-1,0-5 0,-3-5 0,1-3 0,-3-5 0,0-2 0,-3-1 0,3 1 0,-3 2-1,4 5 1,-4 4 0,0 5-1,3 6 0,-3 4 0,0 14-1,0-15-2,0 15-4,0 0-8,0 0-23,0 0-4,0 0-2,-9 12 2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22.3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21FD1CD5-7BEF-4E95-A338-498798A5B473}" emma:medium="tactile" emma:mode="ink">
          <msink:context xmlns:msink="http://schemas.microsoft.com/ink/2010/main" type="inkDrawing"/>
        </emma:interpretation>
      </emma:emma>
    </inkml:annotationXML>
    <inkml:trace contextRef="#ctx0" brushRef="#br0">4 896 4,'0'0'18,"0"0"0,-10-4-1,10 4-2,0 0-2,0 0-3,0 0 0,0 0 0,0 0-1,0 0-1,17 6-2,-17-6-1,18 4 2,-5-4-4,5 5-1,2-5-1,4 0-2,1 0-2,3-3 0,3 3-5,0-10 2,5 5-2,-5-4-5,3 3 0,-5-3-3,0 3-5,-5 0-1,-5 2-1,-1 4 4</inkml:trace>
    <inkml:trace contextRef="#ctx0" brushRef="#br0" timeOffset="436">702 840 16,'17'8'35,"-4"-4"-7,-2 1-6,-2-5-5,7 9-3,-3-9-4,7 7-1,0-7-4,7 4-1,-2-4-2,4 0-1,2 0-2,0-4-2,3 4-2,-5-7-6,3 7-14,-4-3-10,-5-3-5,1 4 3</inkml:trace>
    <inkml:trace contextRef="#ctx0" brushRef="#br0" timeOffset="686">1268 841 24,'31'9'36,"-18"-4"-11,5 0-7,1-5-4,8 4-1,1-4-7,7 0-1,1 0-1,5-4-1,3 1-3,4-1-1,0 0-3,-2-1 0,1 2 0,-4-2-3,3 5-5,-7-8 0,1 8-4,-7-7-6,-2 3-6,-2 4-4</inkml:trace>
    <inkml:trace contextRef="#ctx0" brushRef="#br0" timeOffset="951">2059 822 13,'7'4'27,"3"-4"-4,-1 3-3,3-3-7,2 0-5,2 0-2,3-3-4,1 3-2,1-4-2,4 4-7,-2-4-6,1 1-10,3 3-8</inkml:trace>
    <inkml:trace contextRef="#ctx0" brushRef="#br0" timeOffset="1185">2522 808 13,'11'3'11,"-11"-3"0,11 0-4,-11 0-1,16 4-2,-7-4-3,2 0-1,1 0-1,2 0 0,0-3-1,3 3 1,1-3-3,2 3-3,1 0-14</inkml:trace>
    <inkml:trace contextRef="#ctx0" brushRef="#br0" timeOffset="1450">2941 801 6,'-7'10'16,"7"-10"-2,0 0-6,-11 3 0,11-3-4,0 0-2,0 0 1,0 0 1,0 0 2,0 0-1,0 0 4,11 8 0,-11-8 0,22 0 1,-7-4-1,7 4 0,-2-4-3,9 4-1,-1-6 1,8 6-2,3-5-2,5 5 0,2-5 0,2 5-2,2-2-1,-1 2-1,1 0-2,-7-6-5,1 6-2,-11-3-5,4 3-3,-12-3-4,-2 3-5,-5-3 0</inkml:trace>
    <inkml:trace contextRef="#ctx0" brushRef="#br0" timeOffset="1825">3756 766 20,'32'6'34,"-17"-6"-5,0 5-9,1-5-5,6 0-3,-1 0-5,7 0-2,0 0 1,6-4-4,2 4-1,3-6-1,-2 6-1,1-6-1,-1 6-3,-5-7 1,2 7-3,-7-9-3,2 9-5,-10-6-2,3 1-9,-5 1-2,-2-2-2</inkml:trace>
    <inkml:trace contextRef="#ctx0" brushRef="#br0" timeOffset="2074">4398 724 8,'18'5'29,"-5"-1"-3,5-4-4,5 4-6,2-4-1,9 0-2,2 0-6,8 0-1,1-7 0,6 7-3,2-7-1,-1 3-2,2-2-3,-2 1-2,0 2-2,-7-3-4,2 6-10,-6-9-5,-2 4-9,1 5-1</inkml:trace>
    <inkml:trace contextRef="#ctx0" brushRef="#br0" timeOffset="2371">5336 705 6,'28'4'33,"-9"-4"-4,1 5-7,2-5-6,7 5-4,-1-8 0,7 6-5,2-3-2,5 0 2,2 0-5,2 0-1,3-3-2,-1-1-2,2 4-4,-3-6 0,2 6-6,-6-8-4,3 8-4,-7-5-2,-2 1-2,-4 4-2</inkml:trace>
    <inkml:trace contextRef="#ctx0" brushRef="#br0" timeOffset="2620">6261 676 14,'11'7'25,"-1"-7"-1,0 6-3,3-6-6,6 4-3,-1-4-4,9 0 0,0 0-4,8 0-2,0 0-1,6-3 0,1 3-2,3-4 0,3 4-3,-4-4-6,2 4-2,-6-3-3,1 3-7,-6 0-4,1-3 4,-4 3 1</inkml:trace>
    <inkml:trace contextRef="#ctx0" brushRef="#br0" timeOffset="2823">7030 676 14,'28'3'16,"-28"-3"-3,15 3-2,-15-3-3,16 0-4,-6 0 1,1 3-1,6-3 1,2 0 0,6 0 1,2 0-1,4 3-1,2-3 0,3 0-2,1 0-2,1-4-1,-1 4-4,-4-5-5,2 2-10,1 3-12,-8-5 0</inkml:trace>
    <inkml:trace contextRef="#ctx0" brushRef="#br0" timeOffset="3135">7791 681 23,'43'0'24,"-17"0"0,5 0-7,9 3-2,0-3-5,9 0-1,0 0-2,8 0-3,1-4-1,3 4-1,1-4-1,2 1 0,-5-1-2,0 0-1,-8 4-1,-8-5-1,-3 5-7,-15-5-7,-4 1-15,-7 4-4</inkml:trace>
    <inkml:trace contextRef="#ctx0" brushRef="#br0" timeOffset="3946">553 606 13,'7'-9'34,"-7"9"-10,0 0-3,0 0-8,0 0-2,-15 5-5,5 2 0,-9 3-4,-6 2-1,-8 7-1,-5 4 1,-5 1 0,-3 2 0,-1 0 0,0-2 1,3-3 0,7-2 1,7-7 2,7-3-2,5-4 0,8-1 0,10-4-1,0 0 0,0 0 0,0 0-2,0 0 1,0 0 0,14 10 0,-3-3 0,0 3 0,4 5 1,-1 2 0,5 5 1,0 1-1,6 3 2,0-1-2,4 3 1,1-4 0,3 1-1,-2-5 0,0-2-1,-5-1 1,-2-3-1,-5-2-1,-4-3 0,-5-2 0,-10-7-2,10 10-3,-10-10-6,0 0-26,0 0-5,0-10 0,-3 1-1</inkml:trace>
    <inkml:trace contextRef="#ctx0" brushRef="#br0" timeOffset="5085">2920 55 8,'-3'-13'28,"3"4"-3,0 9-5,0 0-4,0 0-2,0 0-6,-5 12 2,5 6-5,0 5 0,0 8-1,-5 6 1,5 5-2,-3-1-1,3 2 1,0 2-2,0-2 0,0-5 0,0-3-1,0-3-2,0-7 0,3-1-3,-3-9-4,4-1-5,-4-14-16,0 0-6,0 0-5</inkml:trace>
    <inkml:trace contextRef="#ctx0" brushRef="#br0" timeOffset="5428">3192 53 31,'18'-30'35,"-14"19"-11,-4 11-8,6-13-4,-6 13 1,0 0-6,7 10 0,-7 3-1,0 7-2,-3 8 0,3 6-1,-3 5 0,3 7-1,-3 0-1,3 4 1,0-6-1,5-3 0,-5-4-1,6-7-1,-2-4-1,-4-9-1,7-2-2,-7-15-3,0 11-9,0-11-12,-10-7-8,10 7-3</inkml:trace>
    <inkml:trace contextRef="#ctx0" brushRef="#br0" timeOffset="5772">2954 290 12,'-12'3'33,"12"-3"-4,0 0-6,9-4-6,-9 4-1,27-10-6,-11 1 1,12 5-3,-1-6-2,7 6 0,-2-2-2,5 6-1,-4-5 0,-2 5-1,-4 0 0,-4 0-1,-6 0-1,-3 3 0,-5-3 0,-9 0-2,10 6-2,-10-6-5,0 0-27,0 0-5,-14-17-1,4 2-1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45.6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592FA5F-BE47-45BB-886A-9B1C5402521D}" emma:medium="tactile" emma:mode="ink">
          <msink:context xmlns:msink="http://schemas.microsoft.com/ink/2010/main" type="inkDrawing"/>
        </emma:interpretation>
      </emma:emma>
    </inkml:annotationXML>
    <inkml:trace contextRef="#ctx0" brushRef="#br0">0 109 7,'0'0'9,"0"0"3,0 0-1,0 0 1,0 0-1,11 0-1,-1 0-1,3 0 1,8 0-3,2 0 0,10 0 0,5 0-2,11 0 0,8 0 1,11 0-3,7 0 0,10-51-1,12 51 0,11 0-1,13 0 1,13 0 0,16 0 2,12 0-3,16 0 1,13 0-1,13 0 0,12 0 0,6 0 0,7 0 0,8 0-1,7 0 1,4 0-1,6 0 1,8 0-1,4 0 0,5 0 0,6 0 0,-1 0-1,1 0 1,-2 0 0,-6 0-1,-7 51 1,-9-51-1,-11 0 1,-9 0 0,-16 0 0,-13 0 1,-17 0-1,-15 0 1,-16 0 0,-19 0-1,-16 0 1,-14 0-1,-17 0 0,-11 0 1,-15 0-1,-10 0 1,-12 0 0,-7 0 0,-7 0 0,-4 0 0,-7 0 1,-2 0 0,-3 0 0,-1 0-1,-1 0 1,-10 0-1,16 0 0,-16 0 0,16 0-1,-6 0 1,-10 0-1,18 0 0,-18 0 0,13 0 1,-13 0-1,9 0 0,-9 0 0,0 0 2,0 0-2,0 0 0,0 0 1,0 0-1,0 0-1,0 0-1,0 0 1,-3 0-1,3 0-1,-11 0-3,11 0-2,-18 0-3,18 0-7,-25 51-11,14-51-1,-6 0-2,2 0 2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3:55.84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F5B59DD-AF33-4BC0-9D87-CE0597B31E99}" emma:medium="tactile" emma:mode="ink">
          <msink:context xmlns:msink="http://schemas.microsoft.com/ink/2010/main" type="inkDrawing"/>
        </emma:interpretation>
      </emma:emma>
    </inkml:annotationXML>
    <inkml:trace contextRef="#ctx0" brushRef="#br0">0 466 3,'0'0'12,"0"0"0,0 0 0,0 0-2,0 0 2,13 10-3,-13-10 0,16 3-1,-5-3-1,4 0-1,2 4-1,6-4 1,1 0-2,6 3-1,2-3 3,4 0-2,4 0-1,6 4 0,-1-4-1,7 0 1,2 0-1,6 3 2,5-3-1,5 0 0,4-3-2,6 0 1,5 3 0,7-6-1,7 6 0,7-6-1,6 1 1,5 2-1,10-3 0,4 1 0,8-3 0,2 2 0,5-3 0,4 2 0,2 0-1,4-1 2,2 2-2,4-2 2,1 2-2,1-1 1,3 0-1,1 3 0,1-3 2,-1 1-2,-2 1 2,0 1-1,-1-2 0,-2 2 0,-2-2 1,-3 2-1,-2 0 0,-2 1 1,-2-3 0,-5 3-1,-2-3 1,-1 3 0,-2-1 0,-5 0 0,-5-1 0,-2 2 0,-4 0 0,-2 0 0,-5-1-1,-5 4 1,-3-4 0,-2 4-1,-3 0 1,-4 0-1,-3 0 1,-4 0-1,-6 0 1,-2 0-1,-4 0 1,-4 0-1,-4 0 0,-5-3 0,-2 3 0,-4-6 0,-2 3 1,-5-1-1,-1 0 0,-4 1 0,-3 0 0,-3 0 0,-5 3 0,-1-5 0,-5 5 0,-4 0 0,-6-3 0,-3 3 0,-4 0 0,-5 0 0,-2 0 0,-11 0 0,11 0 0,-11 0 0,0 0 0,0 0 0,0 0-1,0 0 1,0 0-1,-10-5-1,10 5 1,-19-12-2,6 4 0,-7-4 0,0 0 0,-4-4 1,-1 1-1,-4-2 1,0-1 1,-2 0 0,1 0 1,0 1-1,2-1 1,2 3 0,3 2 0,4 2 0,6 3 0,2 2 0,11 6-1,0 0 1,0 0 1,10 11-1,7-1 0,8 3 1,5 1 1,7 4 0,4 2 0,5 3 0,-1 0 0,3 5 0,-6 2 0,-3 2 1,-11 2-2,-10 7 1,-18 0-1,-6 3 0,-15-3 0,-10-1-2,-7-2-1,-11-9-7,-1-4-29,1-9 0,0-16-5,6-8 3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10:14:13.03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FFBFB72E-74AA-41A9-8D90-029E1BF5F8C5}" emma:medium="tactile" emma:mode="ink">
          <msink:context xmlns:msink="http://schemas.microsoft.com/ink/2010/main" type="inkDrawing"/>
        </emma:interpretation>
      </emma:emma>
    </inkml:annotationXML>
    <inkml:trace contextRef="#ctx0" brushRef="#br0">0 398 14,'13'9'19,"-1"-5"-4,1 0 0,5 1-4,5 0 0,2-2-3,8 3-3,2-6 1,9 4-1,1-4-2,5 5-1,5-5 0,7 0 0,5 0 1,7 0 0,1-5 0,7 5-2,4-8 0,7 4 0,3-1 0,6 1 0,2-2-1,3 2 1,4-1-1,5 1 1,3 0-1,3 1 1,3 0-1,1 0 0,7-1 1,4-1 0,3 1-1,2 0 1,2-3-1,4 1 1,1-1-1,2 1 0,-2-1 1,-1 2-1,0-2 1,1 1 0,-4 1 0,-2 0 1,-3 0 0,2 1-1,-6-3 0,-1 3-1,-2-2 1,1 0 1,0 0-1,1 0 0,-3-1-1,0 1 2,-1-2-2,0 3 2,-4-3-2,-3 4 1,-4-3-1,-1 2 1,-2 0-1,0-1 0,-4 1 1,-1 1-1,-1-1 1,0 0-1,-2-1 0,-5 1 0,-3 1 1,-5 1-1,-3 0 0,-3 3 1,-3-4-1,-5 4 0,-2 0 1,-2-3-1,-2 3 1,-3 0-1,-2 0 1,-6 0-1,1 0 1,-7 0-1,-5 0 0,-6 0 1,-5 0-1,-3 0 0,-5 0 1,-2 0-1,-4 0 1,-3 0-1,-3-3 1,-2 3-1,-5 0 0,-3 0 1,-2-4-1,-11 4 1,11 0-1,-11 0 0,0 0-1,0 0-1,0 0 0,-16-13-2,16 13-1,-22-10 0,10 5-1,-5-5-2,3 3 3,-2-4 0,3 3 2,-2-2-1,5 0 2,-1 0 1,2 1-1,3 0 4,6 9-1,-11-16 1,11 16 1,-5-12 0,5 12-1,0 0 1,0-10 0,0 10 0,12 0 1,-1 0 0,2 3-1,4 3 0,4 0 0,4 3-1,-1 2 1,3 5-1,-1 0 0,0 5-1,-5 1 0,-3 3 0,-8-1-1,-10 0-4,-7 3-2,-21-5-5,-6 4-13,-18-3-16,-17-4-2,-8-1 1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20-10-14T12:37:23.9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2346 7 10,'11'-3'25,"-11"3"-4,0 0-3,0 0-5,0 0-2,-11-4-4,-1 4-1,-7 0-3,-5 0-1,-5 3-1,-5-3-1,-6 4-1,-3-4-1,-1 6-2,-3-6-7,4 4-8,1 3-14,-3-7-1</inkml:trace>
  <inkml:trace contextRef="#ctx0" brushRef="#br0" timeOffset="1">1502 100 6,'-24'11'30,"8"-11"-12,0 5-6,-6-1-2,-2 1 0,-7-2-3,-1 5-3,-5-4 0,-2 4-1,-4-5-2,-1 3-1,-1-3-2,-1 1-3,5-4-6,-1 3-11,-2-7-9,11 4-2</inkml:trace>
  <inkml:trace contextRef="#ctx0" brushRef="#br0" timeOffset="2">488 202 12,'-38'8'30,"22"-8"-9,-3 4-9,5-1-1,-5-3-4,1 5-2,-2-5 0,-1 5-3,-4-2 0,0 1 0,-2 0-1,-2-1-1,-2 0-1,-3-3-2,-2 5-3,-2-5-7,-2-3-14,2 3-6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20-10-14T12:37:23.97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5137 685 19,'-10'0'29,"6"13"-11,4-13-5,0 11-2,0-11-5,-3 11 1,3-11-3,-17 12 0,3-7-1,-3 1-1,-7 1 0,-1-2-1,-5 0-1,-3-1-1,-2 1-1,-3-5-2,1 5-8,-5-5-7,0 0-8,1 0-7</inkml:trace>
  <inkml:trace contextRef="#ctx0" brushRef="#br0" timeOffset="1">4210 762 14,'-34'6'22,"21"-6"-4,1 5-2,0-1-5,-4-4-1,-1 7-3,-6-7-1,-1 8 0,-2-8-2,-4 5-2,-2-5-1,-5 3-4,0-3-5,-3 0-8,0-4-16,3 4-3</inkml:trace>
  <inkml:trace contextRef="#ctx0" brushRef="#br0" timeOffset="2">3338 791 9,'-36'6'32,"18"-9"-4,-4 3-10,-4 0-5,-2 0-1,-6-6-2,3 6-1,-9-4-4,2 4-1,-5-3 1,-2 3-1,-3 0-2,1 0-1,-4 0 0,-2 0 0,0 6-2,0-6-1,2 7-4,-2-7-4,9 8-8,-2-5-7,7-3-13,8 9 0</inkml:trace>
  <inkml:trace contextRef="#ctx0" brushRef="#br0" timeOffset="3">2081 856 26,'-69'4'32,"32"-8"-9,-5 4-10,-4 0-3,1 0-2,-4 0-1,3 0 3,-1 0-5,3 0-1,1 0-1,2 0-2,4 3 0,1-3-1,5 0-1,1 0-2,5 0-2,1 0-2,5 0-6,-2 0-2,5 0-5,-4-3-5,0 3-1,-1 0-2</inkml:trace>
  <inkml:trace contextRef="#ctx0" brushRef="#br0" timeOffset="4">967 850 16,'-99'0'28,"53"0"0,2 0-5,0-4-6,8 4-4,-2 0-4,8 0-4,1-4-2,8 4 0,0 0-3,5 0-3,4 0 1,2-4-2,10 4-1,-15 0-4,15 0-1,-10 0-2,10 0 3,-18-3-2,7 3 3,-9 0 0,0 3 5,-7 0 2,-2 0 3,-4 2 4,-5-3 1,5 4 2,-3-3 0,5 1-1,1-4 0,5 0-3,3 0-3,5 0-2,4 0-5,-1-5-9,5 0-10,9 5-9,-11-11 0</inkml:trace>
  <inkml:trace contextRef="#ctx0" brushRef="#br0" timeOffset="5">366 600 34,'0'0'36,"0"0"-1,0 0-15,0 12-8,-9-6-1,1 8-5,-9 0-2,-2 4-1,-7 2-1,-2 3 0,-4 0-1,-1-1 1,0-3 0,1-1-1,2-4 1,5-1 0,3-6-1,6-2 0,1-2 0,6-3 1,9 0-2,-12 9 0,12-9 0,0 14 1,6-1 0,4 4 0,5 2 0,4 6 1,4 0 0,7 5 0,2-2-1,2 2 1,0-2-2,-1-2 0,-2 3-2,-6-7-5,2 6-8,-9-3-22,-1-4-4,1-2-3,0-7 1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01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Group>
    <inkml:annotationXML>
      <emma:emma xmlns:emma="http://www.w3.org/2003/04/emma" version="1.0">
        <emma:interpretation id="{D5210412-0A37-45BF-A46E-226900D0FDDB}" emma:medium="tactile" emma:mode="ink">
          <msink:context xmlns:msink="http://schemas.microsoft.com/ink/2010/main" type="inkDrawing"/>
        </emma:interpretation>
      </emma:emma>
    </inkml:annotationXML>
    <inkml:trace contextRef="#ctx0" brushRef="#br0">57 0 3,'0'0'14,"-3"11"2,3-1-4,0 3 0,0 6 0,0 4-1,0 8 0,0 2-3,0 8 0,0-2-3,0 5-1,0 1-2,0-1-1,0-2-1,0-4-3,0 1-2,0-7-5,0 0 1,0-8-3,0 0 0,0-8-4,0 2 1,0-4-3,0-1 5</inkml:trace>
    <inkml:trace contextRef="#ctx0" brushRef="#br0" timeOffset="1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  <inkml:trace contextRef="#ctx0" brushRef="#br0" timeOffset="2">56 2767 6,'0'20'21,"0"-4"-4,0-16-1,0 13-8,0-13-4,0 10-4,0-10 0,0 15 0,0-6 1,-3 1 2,3 3 4,0-1 1,0 8 0,0-1 4,0 6 1,0 0-2,0 8 2,0-2-5,0 6 0,0-1-3,0 2-1,0-2-1,0 1-1,0-3 0,0-1-1,0-2-1,0-2-1,0-3-2,0-3 1,3-2-1,-3-5-2,0 0-1,0-6-2,4 4-4,-4-14-2,0 20-9,0-9-2,0 1-7,0 6-2</inkml:trace>
    <inkml:trace contextRef="#ctx0" brushRef="#br0" timeOffset="3">56 4125 23,'0'56'28,"0"-31"-4,0 3 0,0-7-5,0 6-4,0-5-5,0 7 0,0-4-5,0 3-1,0-2-2,0 3 0,0-1-1,0 3 0,0-2-1,4 4 1,-4-1-1,0 0-1,0 2 0,0-3 0,0 0-2,0-4-2,3 0-4,-6-7-7,6 2-11,-3-5-3,0-5-5,3 1-3</inkml:trace>
    <inkml:trace contextRef="#ctx0" brushRef="#br0" timeOffset="4">56 5140 27,'3'39'30,"-3"-23"0,0 2-10,0-2-3,0 7-3,0-2-1,0 10-4,0 3-2,0 8 0,0 3 0,0 8-2,0-1-1,0 7 0,0 0-1,0 2 0,0-4-1,0-2-1,0-5-1,0-5 0,0-4-2,0-8-1,0-6-2,-3-11-1,3 0-3,0-16-1,4 15-2,-4-15-3,0 0 1,0 0-4,7 15-3,-7-15-3,5 12-9,1 4 2</inkml:trace>
    <inkml:trace contextRef="#ctx0" brushRef="#br0" timeOffset="5">65 6704 4,'0'-13'16,"0"13"3,-3-9-4,3 9-1,0 0-2,0-10-1,0 10-2,0 0 1,0 0-2,0 0 1,0 10-2,0-10-2,-3 17 1,3-1-2,0 5-1,-3 4-1,3 7 0,0 3-1,0 5 1,-3 5-1,3 3 1,0 1-2,0 3 2,-3 0-2,3-3 1,0-4-2,0-3 0,0-5-1,0-7-3,0-2-2,0-14-9,0 2-10,3-2-10,-3-5 0,3 6 1</inkml:trace>
    <inkml:trace contextRef="#ctx0" brushRef="#br0" timeOffset="6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  <inkml:trace contextRef="#ctx0" brushRef="#br0" timeOffset="7">39 9212 24,'0'32'38,"0"-18"-8,0 5-6,0-6-4,2 8-3,-2-2-7,0 7-3,0-2-2,0 6 0,0-1-2,0 4-2,0 1 1,0 3-2,0-1 0,0-2 0,0 1 0,0-2 0,0-1-1,0-4-1,0 0-3,0-9 0,0 1-3,0-10-4,3 5-8,-3-15-7,0 13-6,0-13-5</inkml:trace>
    <inkml:trace contextRef="#ctx0" brushRef="#br0" timeOffset="8">39 10191 14,'0'56'34,"0"-33"2,-4-3-20,7 2-1,-6-7 0,7 7-3,-4-7-1,0 4-4,0-1-3,0 5 0,0-2-2,0 4 1,0 2-2,0 3 1,0 2-1,0 2 0,0 3-1,0 0 0,0 1 2,0 1-4,0 0 2,-3-2-2,3 0 0,0-3-2,0-1-1,0-7-2,0 2-3,0-9-6,0 4-9,0-6-7,3-2-5,1 4 0</inkml:trace>
    <inkml:trace contextRef="#ctx0" brushRef="#br0" timeOffset="9">30 11705 22,'0'56'35,"0"-33"-2,0 3-16,0-9-3,0 5-2,0-5-4,0 4 1,0-4-3,3 5-1,-3-2-1,0 5-2,-3-1 1,3 3-2,0 2 0,0 1-1,0 4 1,0-1-2,0 0 0,-3-2-1,3 1-1,0-4-2,0 1-4,0-8-8,0 3-12,0-3-9,0-3-2</inkml:trace>
  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80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Group>
    <inkml:annotationXML>
      <emma:emma xmlns:emma="http://www.w3.org/2003/04/emma" version="1.0">
        <emma:interpretation id="{BCF51127-8213-4132-92D0-72903E83C8E6}" emma:medium="tactile" emma:mode="ink">
          <msink:context xmlns:msink="http://schemas.microsoft.com/ink/2010/main" type="inkDrawing" rotatedBoundingBox="6538,10269 14796,10304 14795,10392 6537,10357" shapeName="Other"/>
        </emma:interpretation>
      </emma:emma>
    </inkml:annotationXML>
    <inkml:trace contextRef="#ctx0" brushRef="#br0">0 106 7,'0'0'9,"0"0"3,0 0-1,0 0 1,0 0-1,11 0-1,-2 0-1,4 0 1,7 0-3,3 0 0,9 0 0,5 0-2,10 0 0,9 0 1,10 0-3,6 0 0,11-49-1,11 49 0,11 0-1,12 0 1,14 0 0,14 0 2,13 0-3,14 0 1,14 0-1,12 0 0,12 0 0,5 0 0,8 0 0,7 0-1,7 0 1,3 0-1,7 0 1,7 0-1,5 0 0,4 0 0,6 0 0,-1 0-1,1 0 1,-2 0 0,-6 0-1,-7 49 1,-8-49-1,-11 0 1,-9 0 0,-15 0 0,-13 0 1,-17 0-1,-14 0 1,-15 0 0,-19 0-1,-16 0 1,-13 0-1,-16 0 0,-12 0 1,-13 0-1,-11 0 1,-11 0 0,-7 0 0,-7 0 0,-4 0 0,-6 0 1,-3 0 0,-2 0 0,-1 0-1,-2 0 1,-9 0-1,16 0 0,-16 0 0,15 0-1,-5 0 1,-10 0-1,18 0 0,-18 0 0,12 0 1,-12 0-1,9 0 0,-9 0 0,0 0 2,0 0-2,0 0 0,0 0 1,0 0-1,0 0-1,0 0-1,0 0 1,-3 0-1,3 0-1,-11 0-3,11 0-2,-17 0-3,17 0-7,-24 50-11,13-50-1,-6 0-2,3 0 2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8:17.37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1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2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3">56 4125 23,'0'56'28,"0"-31"-4,0 3 0,0-7-5,0 6-4,0-5-5,0 7 0,0-4-5,0 3-1,0-2-2,0 3 0,0-1-1,0 3 0,0-2-1,4 4 1,-4-1-1,0 0-1,0 2 0,0-3 0,0 0-2,0-4-2,3 0-4,-6-7-7,6 2-11,-3-5-3,0-5-5,3 1-3</inkml:trace>
  <inkml:trace contextRef="#ctx0" brushRef="#br0" timeOffset="4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5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6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7">39 9212 24,'0'32'38,"0"-18"-8,0 5-6,0-6-4,2 8-3,-2-2-7,0 7-3,0-2-2,0 6 0,0-1-2,0 4-2,0 1 1,0 3-2,0-1 0,0-2 0,0 1 0,0-2 0,0-1-1,0-4-1,0 0-3,0-9 0,0 1-3,0-10-4,3 5-8,-3-15-7,0 13-6,0-13-5</inkml:trace>
  <inkml:trace contextRef="#ctx0" brushRef="#br0" timeOffset="8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9">30 11705 22,'0'56'35,"0"-33"-2,0 3-16,0-9-3,0 5-2,0-5-4,0 4 1,0-4-3,3 5-1,-3-2-1,0 5-2,-3-1 1,3 3-2,0 2 0,0 1-1,0 4 1,0-1-2,0 0 0,-3-2-1,3 1-1,0-4-2,0 1-4,0-8-8,0 3-12,0-3-9,0-3-2</inkml:trace>
  <inkml:trace contextRef="#ctx0" brushRef="#br0" timeOffset="1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280" units="cm"/>
          <inkml:channel name="T" type="integer" max="2.14748E9" units="dev"/>
        </inkml:traceFormat>
        <inkml:channelProperties>
          <inkml:channelProperty channel="X" name="resolution" value="57.72549" units="1/cm"/>
          <inkml:channelProperty channel="Y" name="resolution" value="44.5993" units="1/cm"/>
          <inkml:channelProperty channel="T" name="resolution" value="1" units="1/dev"/>
        </inkml:channelProperties>
      </inkml:inkSource>
      <inkml:timestamp xml:id="ts0" timeString="2018-09-14T05:49:21.82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19614 14288 0,'-17'0'297,"-1"0"-297,1 0 16,-1 0-16,0 0 15,1 0-15,-1 0 16,18 17-16,-35-17 109,17 0-93,-17 0-1,17 0-15,1 0 16,-1 0 0,0 0-1,1 0 17,-1 0-17,0 0-15,-17 0 16,17 0-16,1 0 15,-1 0-15,-17 0 16,17 0-16,1 0 16,-1 0-1,0 0 1,1 0 15</inkml:trace>
  <inkml:trace contextRef="#ctx0" brushRef="#br0" timeOffset="1216.319">18821 14305 0,'-18'0'203,"-17"0"-188,17 0-15,-17 0 16,0 0-16,-1 0 16,1 0-16,17 0 15,-17 0 1,17 0-16,1 0 16,-1 0-16,-17 0 15,17 0 1,-17 0-1,17 0 1,1 0-16,-1 0 31,0 0-15</inkml:trace>
  <inkml:trace contextRef="#ctx0" brushRef="#br0" timeOffset="2448.5675">18062 14323 0,'-17'0'125,"-1"17"-109,0-17-16,-17 0 15,0 0-15,-18 0 16,35 0-16,-17 0 16,17 0-16,-17 0 15,17 0-15,1 0 16,-1 0-16,-17 0 16,17 0-1,1 0 1,-1 0-1,0 0 1,1 0-16,-1 0 16,0 0-16,1 0 15,-19 0-15,19 0 32,-18 0-17,17 0 1,-17 0-1,17 0 1,-17 0-16,17 0 16,-17 0-1</inkml:trace>
  <inkml:trace contextRef="#ctx0" brushRef="#br0" timeOffset="3999.8086">16969 14358 0,'-36'18'140,"1"-18"-140,-18 0 16,0 0-16,-17 0 16,17 0-16,0 0 15,18 0-15,-1 0 16,19 0-16,-1 0 109,0 17-93,-17-17 0,17 0-16,-17 0 15,0 0 1,0 0-16,17 0 15,18 18-15</inkml:trace>
  <inkml:trace contextRef="#ctx0" brushRef="#br0" timeOffset="5327.5956">16122 14411 0,'-35'0'156,"-1"0"-140,19 0-16,-19 0 15,19 0-15,-18 0 16,-18 0-16,35 0 16,0 0-16,1 0 15,-19 0-15,1 0 16,0 0-16,0 0 15,17 0-15,-17 0 16,-1 0-16,36-18 16,-35 18-16,18 0 15,-1 0-15,0 0 16,1 0-16,-1 0 16,0 0-16,1 0 15,-1 0 1,0 0-16</inkml:trace>
  <inkml:trace contextRef="#ctx0" brushRef="#br0" timeOffset="7096.5379">15205 14393 0,'-18'0'140,"-17"0"-124,0 0-16,-1 0 15,19 0-15,-1 0 16,0 0 0,1 0 15,-1 0-15,-17 0-16,17 0 15,1 0-15,-19 0 16,1 0-16,0 18 15,17-18-15,0 0 16,1 18 0,-1-18-1,-17 0 1,17 0 0,1 0-1</inkml:trace>
  <inkml:trace contextRef="#ctx0" brushRef="#br0" timeOffset="8686.9625">14534 14429 0,'-35'0'172,"-18"0"-156,18 0-16,-18 0 16,35 0-1,-17 0-15,18 0 16,-1 0-1,-17 0 126,17 0-141,-17 0 16,17 0 124,-17 0-124,17 0-16,-17 0 16,17 0-1,1 0 1,17 17-16</inkml:trace>
  <inkml:trace contextRef="#ctx0" brushRef="#br0" timeOffset="10128.0825">14023 14429 0,'0'-36'172,"18"36"-172,-1-17 15,1 17 17,-1 0-32,-17-18 15,18 18 1,-18-18-1,18 18-15,-18-17 16,17 17-16,1 0 16,0-18-1,-1 18 17,1 0-1,0 0-31,-1 0 31,1 0-15,-18-17-16,35 17 15,-17 0 17,-18-18-32,17 18 15</inkml:trace>
  <inkml:trace contextRef="#ctx0" brushRef="#br0" timeOffset="12502.8233">14041 14429 0,'17'0'187,"1"0"-156,-18 17-15,17-17 0,-17 18-16,36 0 15,-19-1 1,1-17-16,0 18 62,-1-18-46,1 17 0,0-17-16,-18 18 140,17-18-124,-17 18-1,18-18 1,0 0 78,-18 17-63,17-17 32,1 18 327,-1-18-390,1 18 16,0-18-1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280" units="cm"/>
          <inkml:channel name="T" type="integer" max="2.14748E9" units="dev"/>
        </inkml:traceFormat>
        <inkml:channelProperties>
          <inkml:channelProperty channel="X" name="resolution" value="57.72549" units="1/cm"/>
          <inkml:channelProperty channel="Y" name="resolution" value="44.5993" units="1/cm"/>
          <inkml:channelProperty channel="T" name="resolution" value="1" units="1/dev"/>
        </inkml:channelProperties>
      </inkml:inkSource>
      <inkml:timestamp xml:id="ts0" timeString="2018-09-14T05:49:43.239"/>
    </inkml:context>
    <inkml:brush xml:id="br0">
      <inkml:brushProperty name="width" value="0.05292" units="cm"/>
      <inkml:brushProperty name="height" value="0.05292" units="cm"/>
      <inkml:brushProperty name="color" value="#E46C0A"/>
    </inkml:brush>
  </inkml:definitions>
  <inkml:traceGroup>
    <inkml:annotationXML>
      <emma:emma xmlns:emma="http://www.w3.org/2003/04/emma" version="1.0">
        <emma:interpretation id="{7142D49F-1E32-41F9-804F-FA097A294A40}" emma:medium="tactile" emma:mode="ink">
          <msink:context xmlns:msink="http://schemas.microsoft.com/ink/2010/main" type="inkDrawing"/>
        </emma:interpretation>
      </emma:emma>
    </inkml:annotationXML>
    <inkml:trace contextRef="#ctx0" brushRef="#br0">19614 14288 0,'-17'0'297,"-1"0"-297,1 0 16,-1 0-16,0 0 15,1 0-15,-1 0 16,18 17-16,-35-17 109,17 0-93,-17 0-1,17 0-15,1 0 16,-1 0 0,0 0-1,1 0 17,-1 0-17,0 0-15,-17 0 16,17 0-16,1 0 15,-1 0-15,-17 0 16,17 0-16,1 0 16,-1 0-1,0 0 1,1 0 15</inkml:trace>
    <inkml:trace contextRef="#ctx0" brushRef="#br0" timeOffset="1">18821 14305 0,'-18'0'203,"-17"0"-188,17 0-15,-17 0 16,0 0-16,-1 0 16,1 0-16,17 0 15,-17 0 1,17 0-16,1 0 16,-1 0-16,-17 0 15,17 0 1,-17 0-1,17 0 1,1 0-16,-1 0 31,0 0-15</inkml:trace>
    <inkml:trace contextRef="#ctx0" brushRef="#br0" timeOffset="2">18062 14323 0,'-17'0'125,"-1"17"-109,0-17-16,-17 0 15,0 0-15,-18 0 16,35 0-16,-17 0 16,17 0-16,-17 0 15,17 0-15,1 0 16,-1 0-16,-17 0 16,17 0-1,1 0 1,-1 0-1,0 0 1,1 0-16,-1 0 16,0 0-16,1 0 15,-19 0-15,19 0 32,-18 0-17,17 0 1,-17 0-1,17 0 1,-17 0-16,17 0 16,-17 0-1</inkml:trace>
    <inkml:trace contextRef="#ctx0" brushRef="#br0" timeOffset="3">16969 14358 0,'-36'18'140,"1"-18"-140,-18 0 16,0 0-16,-17 0 16,17 0-16,0 0 15,18 0-15,-1 0 16,19 0-16,-1 0 109,0 17-93,-17-17 0,17 0-16,-17 0 15,0 0 1,0 0-16,17 0 15,18 18-15</inkml:trace>
    <inkml:trace contextRef="#ctx0" brushRef="#br0" timeOffset="4">16122 14411 0,'-35'0'156,"-1"0"-140,19 0-16,-19 0 15,19 0-15,-18 0 16,-18 0-16,35 0 16,0 0-16,1 0 15,-19 0-15,1 0 16,0 0-16,0 0 15,17 0-15,-17 0 16,-1 0-16,36-18 16,-35 18-16,18 0 15,-1 0-15,0 0 16,1 0-16,-1 0 16,0 0-16,1 0 15,-1 0 1,0 0-16</inkml:trace>
    <inkml:trace contextRef="#ctx0" brushRef="#br0" timeOffset="5">15205 14393 0,'-18'0'140,"-17"0"-124,0 0-16,-1 0 15,19 0-15,-1 0 16,0 0 0,1 0 15,-1 0-15,-17 0-16,17 0 15,1 0-15,-19 0 16,1 0-16,0 18 15,17-18-15,0 0 16,1 18 0,-1-18-1,-17 0 1,17 0 0,1 0-1</inkml:trace>
    <inkml:trace contextRef="#ctx0" brushRef="#br0" timeOffset="6">14534 14429 0,'-35'0'172,"-18"0"-156,18 0-16,-18 0 16,35 0-1,-17 0-15,18 0 16,-1 0-1,-17 0 126,17 0-141,-17 0 16,17 0 124,-17 0-124,17 0-16,-17 0 16,17 0-1,1 0 1,17 17-16</inkml:trace>
    <inkml:trace contextRef="#ctx0" brushRef="#br0" timeOffset="7">14023 14429 0,'0'-36'172,"18"36"-172,-1-17 15,1 17 17,-1 0-32,-17-18 15,18 18 1,-18-18-1,18 18-15,-18-17 16,17 17-16,1 0 16,0-18-1,-1 18 17,1 0-1,0 0-31,-1 0 31,1 0-15,-18-17-16,35 17 15,-17 0 17,-18-18-32,17 18 15</inkml:trace>
    <inkml:trace contextRef="#ctx0" brushRef="#br0" timeOffset="8">14041 14429 0,'17'0'187,"1"0"-156,-18 17-15,17-17 0,-17 18-16,36 0 15,-19-1 1,1-17-16,0 18 62,-1-18-46,1 17 0,0-17-16,-18 18 140,17-18-124,-17 18-1,18-18 1,0 0 78,-18 17-63,17-17 32,1 18 327,-1-18-390,1 18 16,0-18-1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280" units="cm"/>
          <inkml:channel name="T" type="integer" max="2.14748E9" units="dev"/>
        </inkml:traceFormat>
        <inkml:channelProperties>
          <inkml:channelProperty channel="X" name="resolution" value="57.72549" units="1/cm"/>
          <inkml:channelProperty channel="Y" name="resolution" value="44.5993" units="1/cm"/>
          <inkml:channelProperty channel="T" name="resolution" value="1" units="1/dev"/>
        </inkml:channelProperties>
      </inkml:inkSource>
      <inkml:timestamp xml:id="ts0" timeString="2018-09-14T05:50:04.250"/>
    </inkml:context>
    <inkml:brush xml:id="br0">
      <inkml:brushProperty name="width" value="0.05292" units="cm"/>
      <inkml:brushProperty name="height" value="0.05292" units="cm"/>
      <inkml:brushProperty name="color" value="#E46C0A"/>
    </inkml:brush>
  </inkml:definitions>
  <inkml:traceGroup>
    <inkml:annotationXML>
      <emma:emma xmlns:emma="http://www.w3.org/2003/04/emma" version="1.0">
        <emma:interpretation id="{5E1B5C64-27D2-41DA-A872-F6087DB26619}" emma:medium="tactile" emma:mode="ink">
          <msink:context xmlns:msink="http://schemas.microsoft.com/ink/2010/main" type="inkDrawing"/>
        </emma:interpretation>
      </emma:emma>
    </inkml:annotationXML>
    <inkml:trace contextRef="#ctx0" brushRef="#br0">10389 16051 0,'18'0'235,"0"0"-220,-1 0 1,1 0 0,0 0-1,-1 0-15,1 0 16,-1 0 0,1 0-16,0 0 15,-1 0-15,1 0 16,0 0-1,-1 0 1,19 0-16,-19 0 16,18 0-16,-17 0 15,17-17-15,1 17 16,-19 0 62,1 0-62,0 0-1,-1 0 1,1 0 78,-1 0-63</inkml:trace>
    <inkml:trace contextRef="#ctx0" brushRef="#br0" timeOffset="1111.4331">11148 16034 0,'17'0'125,"19"0"-110,-1 0-15,-17 0 16,17 0-16,-17 0 15,-1 0-15,1 0 16,-1 0 0,1 0-1,0 0 1,17 0 0,-17 0-16,-1 0 15,19 0-15,-1 0 16,0 0-16,-17 0 15,-1 0-15,19 0 16,-19 0-16,1 0 16,0 0-16,-1 0 15,1 0-15,0 0 16,-18-18 0</inkml:trace>
    <inkml:trace contextRef="#ctx0" brushRef="#br0" timeOffset="2215.897">12012 16016 0,'18'0'109,"17"0"-93,0 0-16,18 0 16,0 0-16,-18 0 15,18 0-15,0 0 16,-17 0-16,-1 0 15,0 0-15,0 0 16,-17 0-16,35 0 16,0 0-16,-18 0 15,18 0-15,0 0 16,-18 0-16,-17 0 16,17 0-16,0 0 15,-17 0-15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7:11.527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 contextRef="#ctx0" brushRef="#br0">39 26 6,'-26'-19'25,"17"12"-2,9 7-1,-13-8-5,13 8-4,0 0-2,0 0 0,0 0-5,0 0-1,13 10 1,0-2-2,9 5 0,4 2-1,6 1 0,4 2-1,8 1 0,0 0-1,3 0 1,-3-2-1,-4 0-1,-4-4 1,-6-2-1,-8 0 1,-7 3 0,-12 1 0,-11 4 0,-12 2 0,-9 5 0,-8 5 0,-6 3 0,-5 0-1,-6-1-2,7 3-5,-5-9-9,9 2-24,3 1-1,4-5-1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7:11.528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 contextRef="#ctx0" brushRef="#br0">0 62 7,'0'0'9,"0"0"3,0 0-1,0 0 1,0 0-1,5 0-1,0 0-1,1 0 1,4 0-3,1 0 0,5 0 0,2 0-2,5 0 0,5 0 1,4 0-3,4 0 0,4-24-1,6 24 0,6 0-1,6 0 1,6 0 0,7 0 2,6 0-3,8 0 1,6 0-1,6 0 0,6 0 0,3 0 0,3 0 0,4 0-1,4 0 1,1 0-1,3 0 1,4 0-1,2 0 0,2 0 0,3 0 0,0 0-1,0 0 1,-1 0 0,-3 0-1,-3 24 1,-5-24-1,-4 0 1,-5 0 0,-8 0 0,-5 0 1,-9 0-1,-7 0 1,-8 0 0,-9 0-1,-7 0 1,-7 0-1,-8 0 0,-5 0 1,-8 0-1,-4 0 1,-6 0 0,-3 0 0,-4 0 0,-2 0 0,-3 0 1,0 0 0,-3 0 0,1 0-1,-2 0 1,-4 0-1,8 0 0,-8 0 0,8 0-1,-4 0 1,-4 0-1,9 0 0,-9 0 0,6 0 1,-6 0-1,4 0 0,-4 0 0,0 0 2,0 0-2,0 0 0,0 0 1,0 0-1,0 0-1,0 0-1,0 0 1,-1 0-1,1 0-1,-5 0-3,5 0-2,-9 0-3,9 0-7,-12 25-11,7-25-1,-3 0-2,1 0 2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23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Group>
    <inkml:annotationXML>
      <emma:emma xmlns:emma="http://www.w3.org/2003/04/emma" version="1.0">
        <emma:interpretation id="{09EEAF2A-0858-43F7-A503-0565A876D0F4}" emma:medium="tactile" emma:mode="ink">
          <msink:context xmlns:msink="http://schemas.microsoft.com/ink/2010/main" type="writingRegion" rotatedBoundingBox="14477,10105 14945,10105 14945,10685 14477,10685"/>
        </emma:interpretation>
      </emma:emma>
    </inkml:annotationXML>
    <inkml:traceGroup>
      <inkml:annotationXML>
        <emma:emma xmlns:emma="http://www.w3.org/2003/04/emma" version="1.0">
          <emma:interpretation id="{6E37BCB5-5937-47A4-A28D-ECA9571C5D13}" emma:medium="tactile" emma:mode="ink">
            <msink:context xmlns:msink="http://schemas.microsoft.com/ink/2010/main" type="paragraph" rotatedBoundingBox="14477,10105 14945,10105 14945,10685 14477,10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886AF5-73F8-46AB-834D-633B62A4D8B6}" emma:medium="tactile" emma:mode="ink">
              <msink:context xmlns:msink="http://schemas.microsoft.com/ink/2010/main" type="line" rotatedBoundingBox="14477,10105 14945,10105 14945,10685 14477,10685"/>
            </emma:interpretation>
          </emma:emma>
        </inkml:annotationXML>
        <inkml:traceGroup>
          <inkml:annotationXML>
            <emma:emma xmlns:emma="http://www.w3.org/2003/04/emma" version="1.0">
              <emma:interpretation id="{0278DFFA-4E40-4CD4-83A7-C85820FE7FD3}" emma:medium="tactile" emma:mode="ink">
                <msink:context xmlns:msink="http://schemas.microsoft.com/ink/2010/main" type="inkWord" rotatedBoundingBox="14477,10105 14945,10105 14945,10685 14477,10685"/>
              </emma:interpretation>
              <emma:one-of disjunction-type="recognition" id="oneOf0">
                <emma:interpretation id="interp0" emma:lang="" emma:confidence="0">
                  <emma:literal>&gt;</emma:literal>
                </emma:interpretation>
                <emma:interpretation id="interp1" emma:lang="" emma:confidence="0">
                  <emma:literal>&lt;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D</emma:literal>
                </emma:interpretation>
                <emma:interpretation id="interp4" emma:lang="" emma:confidence="0">
                  <emma:literal>)</emma:literal>
                </emma:interpretation>
              </emma:one-of>
            </emma:emma>
          </inkml:annotationXML>
          <inkml:trace contextRef="#ctx0" brushRef="#br0">39 26 6,'-26'-19'25,"17"12"-2,9 7-1,-13-8-5,13 8-4,0 0-2,0 0 0,0 0-5,0 0-1,13 10 1,0-2-2,9 5 0,4 2-1,6 1 0,4 2-1,8 1 0,1 0-1,2 0 1,-3-2-1,-4 0-1,-4-4 1,-6-2-1,-8 0 1,-7 3 0,-12 1 0,-11 4 0,-12 2 0,-9 5 0,-8 5 0,-6 3 0,-5 0-1,-7-1-2,8 3-5,-5-9-9,9 2-24,3 1-1,4-5-1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8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1CD164E4-8F2E-4A8D-9EEB-272792616291}" emma:medium="tactile" emma:mode="ink">
          <msink:context xmlns:msink="http://schemas.microsoft.com/ink/2010/main" type="inkDrawing" rotatedBoundingBox="15349,16240 15354,15473 15369,15474 15363,16241" semanticType="scratchOut" shapeName="Other"/>
        </emma:interpretation>
      </emma:emma>
    </inkml:annotationXML>
    <inkml:trace contextRef="#ctx0" brushRef="#br0">-1236 6247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20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66B560A1-F72A-4835-A5ED-8F009BB0FDD6}" emma:medium="tactile" emma:mode="ink">
          <msink:context xmlns:msink="http://schemas.microsoft.com/ink/2010/main" type="inkDrawing" rotatedBoundingBox="15343,18649 15345,17769 15354,17770 15353,18650" semanticType="strikethrough" shapeName="Other"/>
        </emma:interpretation>
      </emma:emma>
    </inkml:annotationXML>
    <inkml:trace contextRef="#ctx0" brushRef="#br0">-1256 8543 14,'0'56'34,"0"-33"2,-4-3-20,7 2-1,-6-7 0,7 7-3,-4-7-1,0 4-4,0-1-3,0 5 0,0-2-2,0 4 1,0 2-2,0 3 1,0 2-1,0 2 0,0 3-1,0 0 0,0 1 2,0 1-4,0 0 2,-3-2-2,3 0 0,0-3-2,0-1-1,0-7-2,0 2-3,0-9-6,0 4-9,0-6-7,3-2-5,1 4 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22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A9477519-C6D4-4971-8415-31BABE40AD33}" emma:medium="tactile" emma:mode="ink">
          <msink:context xmlns:msink="http://schemas.microsoft.com/ink/2010/main" type="inkDrawing" rotatedBoundingBox="15302,21441 15312,20408 15330,20408 15320,21442" semanticType="callout" shapeName="Other"/>
        </emma:interpretation>
      </emma:emma>
    </inkml:annotationXML>
    <inkml:trace contextRef="#ctx0" brushRef="#br0">-1293 11181 27,'3'79'27,"0"-43"-5,1 2-6,-4-6-5,4 3 0,-4-6 10,0 3-15,0-6-2,0-2 0,0-1-3,0 1 0,0-2-1,0-2 0,0 4 0,-3-1-1,3 1-1,0 0-1,0 3-1,-3 0 1,3 6 1,0 2-1,0 2 1,0 1 0,0 4 0,-3 1 0,3-1-2,0-2 0,0-2-1,-5-2-6,5-4-3,0-4-9,-3-7-10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2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3E77AE21-F36B-4857-91E7-9168A0274BF1}" emma:medium="tactile" emma:mode="ink">
          <msink:context xmlns:msink="http://schemas.microsoft.com/ink/2010/main" type="inkDrawing" rotatedBoundingBox="15363,8223 15364,7578 15367,7579 15366,8224" semanticType="callout" shapeName="Other"/>
        </emma:interpretation>
      </emma:emma>
    </inkml:annotationXML>
    <inkml:trace contextRef="#ctx0" brushRef="#br0">-1238-1648 3,'0'0'14,"-3"11"2,3-1-4,0 3 0,0 6 0,0 4-1,0 8 0,0 2-3,0 8 0,0-2-3,0 5-1,0 1-2,0-1-1,0-2-1,0-4-3,0 1-2,0-7-5,0 0 1,0-8-3,0 0 0,0-8-4,0 2 1,0-4-3,0-1 5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3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8229F385-FE2B-4BF7-A8C2-60A64040E15D}" emma:medium="tactile" emma:mode="ink">
          <msink:context xmlns:msink="http://schemas.microsoft.com/ink/2010/main" type="inkDrawing" rotatedBoundingBox="15367,8503 15367,9910 15352,9910 15352,8503" semanticType="callout" shapeName="Other">
            <msink:sourceLink direction="with" ref="{97F11B46-BD72-449F-B237-C9BE67B37FEE}"/>
          </msink:context>
        </emma:interpretation>
      </emma:emma>
    </inkml:annotationXML>
    <inkml:trace contextRef="#ctx0" brushRef="#br0">-1238-724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4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97F11B46-BD72-449F-B237-C9BE67B37FEE}" emma:medium="tactile" emma:mode="ink">
          <msink:context xmlns:msink="http://schemas.microsoft.com/ink/2010/main" type="inkDrawing" rotatedBoundingBox="15367,10345 15370,11114 15363,11115 15360,10346" shapeName="Line">
            <msink:destinationLink direction="with" ref="{8229F385-FE2B-4BF7-A8C2-60A64040E15D}"/>
            <msink:destinationLink direction="with" ref="{E95ABA07-C641-4B89-B775-78E0967003E3}"/>
          </msink:context>
        </emma:interpretation>
      </emma:emma>
    </inkml:annotationXML>
    <inkml:trace contextRef="#ctx0" brushRef="#br0">-1239 1119 6,'0'20'21,"0"-4"-4,0-16-1,0 13-8,0-13-4,0 10-4,0-10 0,0 15 0,0-6 1,-3 1 2,3 3 4,0-1 1,0 8 0,0-1 4,0 6 1,0 0-2,0 8 2,0-2-5,0 6 0,0-1-3,0 2-1,0-2-1,0 1-1,0-3 0,0-1-1,0-2-1,0-2-1,0-3-2,0-3 1,3-2-1,-3-5-2,0 0-1,0-6-2,4 4-4,-4-14-2,0 20-9,0-9-2,0 1-7,0 6-2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5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E95ABA07-C641-4B89-B775-78E0967003E3}" emma:medium="tactile" emma:mode="ink">
          <msink:context xmlns:msink="http://schemas.microsoft.com/ink/2010/main" type="inkDrawing" rotatedBoundingBox="15367,11703 15376,12439 15369,12439 15361,11704" semanticType="callout" shapeName="Other">
            <msink:sourceLink direction="with" ref="{97F11B46-BD72-449F-B237-C9BE67B37FEE}"/>
            <msink:sourceLink direction="with" ref="{A75F6B49-1F9E-4691-9D8B-10EA03A447CB}"/>
          </msink:context>
        </emma:interpretation>
      </emma:emma>
    </inkml:annotationXML>
    <inkml:trace contextRef="#ctx0" brushRef="#br0">-1239 2477 23,'0'56'28,"0"-31"-4,0 3 0,0-7-5,0 6-4,0-5-5,0 7 0,0-4-5,0 3-1,0-2-2,0 3 0,0-1-1,0 3 0,0-2-1,4 4 1,-4-1-1,0 0-1,0 2 0,0-3 0,0 0-2,0-4-2,3 0-4,-6-7-7,6 2-11,-3-5-3,0-5-5,3 1-3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6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A75F6B49-1F9E-4691-9D8B-10EA03A447CB}" emma:medium="tactile" emma:mode="ink">
          <msink:context xmlns:msink="http://schemas.microsoft.com/ink/2010/main" type="inkDrawing" rotatedBoundingBox="15382,12718 15388,13686 15366,13686 15361,12719" shapeName="Line">
            <msink:destinationLink direction="with" ref="{E95ABA07-C641-4B89-B775-78E0967003E3}"/>
            <msink:destinationLink direction="with" ref="{7596E3CC-6409-4428-9760-B22BD3001B32}"/>
          </msink:context>
        </emma:interpretation>
      </emma:emma>
    </inkml:annotationXML>
    <inkml:trace contextRef="#ctx0" brushRef="#br0">-1239 3492 27,'3'39'30,"-3"-23"0,0 2-10,0-2-3,0 7-3,0-2-1,0 10-4,0 3-2,0 8 0,0 3 0,0 8-2,0-1-1,0 7 0,0 0-1,0 2 0,0-4-1,0-2-1,0-5-1,0-5 0,0-4-2,0-8-1,0-6-2,-3-11-1,3 0-3,0-16-1,4 15-2,-4-15-3,0 0 1,0 0-4,7 15-3,-7-15-3,5 12-9,1 4 2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7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7596E3CC-6409-4428-9760-B22BD3001B32}" emma:medium="tactile" emma:mode="ink">
          <msink:context xmlns:msink="http://schemas.microsoft.com/ink/2010/main" type="inkDrawing" rotatedBoundingBox="15355,14991 15366,14250 15376,14251 15366,14992" semanticType="callout" shapeName="Other">
            <msink:sourceLink direction="with" ref="{A75F6B49-1F9E-4691-9D8B-10EA03A447CB}"/>
          </msink:context>
        </emma:interpretation>
      </emma:emma>
    </inkml:annotationXML>
    <inkml:trace contextRef="#ctx0" brushRef="#br0">-1230 5056 4,'0'-13'16,"0"13"3,-3-9-4,3 9-1,0 0-2,0-10-1,0 10-2,0 0 1,0 0-2,0 0 1,0 10-2,0-10-2,-3 17 1,3-1-2,0 5-1,-3 4-1,3 7 0,0 3-1,0 5 1,-3 5-1,3 3 1,0 1-2,0 3 2,-3 0-2,3-3 1,0-4-2,0-3 0,0-5-1,0-7-3,0-2-2,0-14-9,0 2-10,3-2-10,-3-5 0,3 6 1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19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291C7F2B-DB7B-4D80-A6D5-9FE95A961B0B}" emma:medium="tactile" emma:mode="ink">
          <msink:context xmlns:msink="http://schemas.microsoft.com/ink/2010/main" type="inkDrawing" rotatedBoundingBox="15351,16790 15354,17424 15351,17425 15348,16791" shapeName="Line">
            <msink:destinationLink direction="with" ref="{E906A0CE-6CA8-44B0-9885-D721D0BC60CD}"/>
          </msink:context>
        </emma:interpretation>
      </emma:emma>
    </inkml:annotationXML>
    <inkml:trace contextRef="#ctx0" brushRef="#br0">-1256 7564 24,'0'32'38,"0"-18"-8,0 5-6,0-6-4,2 8-3,-2-2-7,0 7-3,0-2-2,0 6 0,0-1-2,0 4-2,0 1 1,0 3-2,0-1 0,0-2 0,0 1 0,0-2 0,0-1-1,0-4-1,0 0-3,0-9 0,0 1-3,0-10-4,3 5-8,-3-15-7,0 13-6,0-13-5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09-14T05:46:16.421"/>
    </inkml:context>
    <inkml:brush xml:id="br0">
      <inkml:brushProperty name="width" value="0.05292" units="cm"/>
      <inkml:brushProperty name="height" value="0.05292" units="cm"/>
      <inkml:brushProperty name="color" value="#E46C0A"/>
      <inkml:brushProperty name="fitToCurve" value="1"/>
    </inkml:brush>
  </inkml:definitions>
  <inkml:traceGroup>
    <inkml:annotationXML>
      <emma:emma xmlns:emma="http://www.w3.org/2003/04/emma" version="1.0">
        <emma:interpretation id="{E906A0CE-6CA8-44B0-9885-D721D0BC60CD}" emma:medium="tactile" emma:mode="ink">
          <msink:context xmlns:msink="http://schemas.microsoft.com/ink/2010/main" type="inkDrawing" rotatedBoundingBox="15335,19963 15340,19284 15344,19284 15340,19964" semanticType="callout" shapeName="Other">
            <msink:sourceLink direction="with" ref="{291C7F2B-DB7B-4D80-A6D5-9FE95A961B0B}"/>
          </msink:context>
        </emma:interpretation>
      </emma:emma>
    </inkml:annotationXML>
    <inkml:trace contextRef="#ctx0" brushRef="#br0">-1265 10057 22,'0'56'35,"0"-33"-2,0 3-16,0-9-3,0 5-2,0-5-4,0 4 1,0-4-3,3 5-1,-3-2-1,0 5-2,-3-1 1,3 3-2,0 2 0,0 1-1,0 4 1,0-1-2,0 0 0,-3-2-1,3 1-1,0-4-2,0 1-4,0-8-8,0 3-12,0-3-9,0-3-2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26:26.7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71A3551-20EB-417D-9EBF-3BE04569BDE0}" emma:medium="tactile" emma:mode="ink">
          <msink:context xmlns:msink="http://schemas.microsoft.com/ink/2010/main" type="writingRegion" rotatedBoundingBox="9810,1587 11092,1587 11092,2350 9810,2350"/>
        </emma:interpretation>
      </emma:emma>
    </inkml:annotationXML>
    <inkml:traceGroup>
      <inkml:annotationXML>
        <emma:emma xmlns:emma="http://www.w3.org/2003/04/emma" version="1.0">
          <emma:interpretation id="{36BEC54A-C158-4EE4-B02E-69E83DAC495C}" emma:medium="tactile" emma:mode="ink">
            <msink:context xmlns:msink="http://schemas.microsoft.com/ink/2010/main" type="paragraph" rotatedBoundingBox="9810,1587 11092,1587 11092,2350 9810,2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8B4887-C353-4257-BDBE-E47D368A9FB9}" emma:medium="tactile" emma:mode="ink">
              <msink:context xmlns:msink="http://schemas.microsoft.com/ink/2010/main" type="line" rotatedBoundingBox="9810,1587 11092,1587 11092,2350 9810,2350"/>
            </emma:interpretation>
          </emma:emma>
        </inkml:annotationXML>
        <inkml:traceGroup>
          <inkml:annotationXML>
            <emma:emma xmlns:emma="http://www.w3.org/2003/04/emma" version="1.0">
              <emma:interpretation id="{C46EEA17-2FA6-4566-ABE4-A28C249B9FD5}" emma:medium="tactile" emma:mode="ink">
                <msink:context xmlns:msink="http://schemas.microsoft.com/ink/2010/main" type="inkWord" rotatedBoundingBox="9810,1587 11092,1587 11092,2350 9810,2350"/>
              </emma:interpretation>
              <emma:one-of disjunction-type="recognition" id="oneOf0">
                <emma:interpretation id="interp0" emma:lang="" emma:confidence="0">
                  <emma:literal>)</emma:literal>
                </emma:interpretation>
                <emma:interpretation id="interp1" emma:lang="" emma:confidence="0">
                  <emma:literal>(</emma:literal>
                </emma:interpretation>
                <emma:interpretation id="interp2" emma:lang="" emma:confidence="0">
                  <emma:literal>7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]</emma:literal>
                </emma:interpretation>
              </emma:one-of>
            </emma:emma>
          </inkml:annotationXML>
          <inkml:trace contextRef="#ctx0" brushRef="#br0">6422-690 6265 0,'0'0'3064'16,"0"0"-1159"-16,0 0-441 0,0 0-688 0,0 0-296 15,0 0 41-15,14-16 23 16,-10 16 88 0,1 0-232-1,4 0-176-15,0 0 48 0,9 4-120 16,-4 12 48-16,-1 4-192 15,6 1-8-15,-6 7 112 0,0 4-112 0,-3 1-16 16,-2 3 16 0,-2 8 80-16,-6-3-72 0,0 0-8 15,0 3-96 1,0-3-272-16,-6-1-320 16,-6 4-304-16,-2-3-193 15,0 12-631-15,0-9-328 0,5-11-1929 0</inkml:trace>
          <inkml:trace contextRef="#ctx0" brushRef="#br0" timeOffset="-935.7635">6186-601 7665 0,'0'0'2977'0,"0"0"-1265"15,0 0-664-15,0 0-183 0,0 0-281 16,-22-8-400-16,12 8-88 16,-2 8 48-16,-7 8 168 0,-4 12 280 15,1 6-96-15,3 1 48 32,1 14-96-32,5 0-104 15,4 8-192-15,0 8-64 0,9-9-80 16,0 1 120-16,13-1-64 15,15-7-64-15,-1-5-352 0,9-12-792 16,14-15-880-16,-5-9-905 16,-9-8-4849-1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26:10.4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F7EE7B-994E-4B07-B3AC-F6CE2C74F51F}" emma:medium="tactile" emma:mode="ink">
          <msink:context xmlns:msink="http://schemas.microsoft.com/ink/2010/main" type="writingRegion" rotatedBoundingBox="2927,3462 8855,3071 8904,3808 2975,4200"/>
        </emma:interpretation>
      </emma:emma>
    </inkml:annotationXML>
    <inkml:traceGroup>
      <inkml:annotationXML>
        <emma:emma xmlns:emma="http://www.w3.org/2003/04/emma" version="1.0">
          <emma:interpretation id="{73483663-CCF9-4CF2-9B3E-B2F5AF1494B4}" emma:medium="tactile" emma:mode="ink">
            <msink:context xmlns:msink="http://schemas.microsoft.com/ink/2010/main" type="paragraph" rotatedBoundingBox="2927,3462 8855,3071 8904,3808 2975,4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89EB27-D8D6-4A7E-B3AE-032FABFD87F3}" emma:medium="tactile" emma:mode="ink">
              <msink:context xmlns:msink="http://schemas.microsoft.com/ink/2010/main" type="line" rotatedBoundingBox="2927,3462 8855,3071 8904,3808 2975,4200"/>
            </emma:interpretation>
          </emma:emma>
        </inkml:annotationXML>
        <inkml:traceGroup>
          <inkml:annotationXML>
            <emma:emma xmlns:emma="http://www.w3.org/2003/04/emma" version="1.0">
              <emma:interpretation id="{4842DF10-5387-49C8-9581-67105A81D081}" emma:medium="tactile" emma:mode="ink">
                <msink:context xmlns:msink="http://schemas.microsoft.com/ink/2010/main" type="inkWord" rotatedBoundingBox="2935,3586 5860,3393 5896,3947 2971,41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14291 7231 4640 0,'0'0'4858'15,"0"0"-3954"-15,0 0 0 16,0 0-520-16,0 0-312 0,0 8-72 16,0 9 128-16,0 5 328 15,0 3-24-15,0 3-48 0,0 6-120 32,0-7-16-32,-7 4-120 15,0-3 8-15,-2-3-136 16,2-6 88-16,0-2-88 0,7-6-48 15,-16-2-400-15,2-6-728 32,-2-3-832-32,0 0-1889 0</inkml:trace>
          <inkml:trace contextRef="#ctx0" brushRef="#br0" timeOffset="212.5726">14350 7208 2936 0,'0'0'4849'0,"0"0"-4177"15,0 0-464-15,0 0-104 0,0 0 80 16,0 0-56-16,0 0-56 31,0 0-64-31,0 0-8 0,227 95-104 16,-220-87-912-16,-7 1-672 15,0-6-2809-15</inkml:trace>
          <inkml:trace contextRef="#ctx0" brushRef="#br0" timeOffset="690.8155">14350 7208 4977 0,'302'-3'2072'0,"-318"3"-1552"0,9 11-56 16,-9 4-232-16,2 5-16 0,-1 2 112 15,-8 0 16-15,9 0-31 16,-2-2 15-16,2-1-160 0,-2-5-88 16,9-3-16-16,7-2-56 15,0-7-8 1,0-2 8-16,0 0 120 15,0 0 144-15,0-11 32 0,23-5-176 16,0-9-120-16,14-4 0 16,-8-1-8-16,1 0 0 0,0-5 0 31,-7 10 0-31,0 6 0 16,-7 2 8-16,-2 9 72 0,-7 5 8 15,1 0-16-15,-1 3-72 16,9 0-8-16,-9 9 0 0,7 10-16 15,-5 3 24-15,-2 9 88 32,0 3 168-32,-7-4-32 15,9 4-88-15,-9-6 72 0,0-3-112 16,0-6-24-16,0-5-16 16,0-2-56-16,0-7-216 0,0-5-600 15,0 0-784-15,0 0-577 0</inkml:trace>
          <inkml:trace contextRef="#ctx0" brushRef="#br0" timeOffset="1172.1107">15012 7345 4520 0,'0'0'4930'0,"0"0"-3530"15,0 0-56-15,0 0-680 16,0 0-328-16,0 0-240 0,0 0-96 16,9 0 80-16,-9 11-80 31,0 3 48-31,0 3 104 15,0 2 16-15,0 3-32 0,0 1-56 16,0-1-64-16,0-2-8 16,0-3 73-16,7-4-81 0,-7-1-257 0,0-7-351 15,0-5-824 1,0 0-784 0,0 0-817-16</inkml:trace>
          <inkml:trace contextRef="#ctx0" brushRef="#br0" timeOffset="1794.3486">15050 7231 6673 0,'128'92'1168'16,"-128"-81"-392"-16,0 3-304 31,0 5-39-31,0 4 39 0,7-1-8 16,1-2-72-16,-1-1-136 0,1 0-8 15,-8-4-72-15,0-7-64 16,7-3-8-16,-7-2-48 0,0 0 112 15,0-3 496 1,0 0 184 0,0-3 145-16,7-8-465 0,2-6-376 15,-2-3-104-15,16 1-48 0,-9 3 0 16,2-1-56-16,-2 6 56 16,2-1 0-16,-9 7-8 15,1 2-96 1,-1 0 104-16,-7 3-104 15,7 0-120-15,0 0 56 0,9 3 64 16,-9 5-8-16,9 6 0 16,-2 0-201-16,-5 0-87 15,-2-2-328-15,9-1-400 0,-2-6-416 32,-7-2-1233-32</inkml:trace>
          <inkml:trace contextRef="#ctx0" brushRef="#br0" timeOffset="1309.3138">15050 7231 2776 0,'0'0'6938'0,"0"0"-6026"16,0 0-912-16,0 0-544 15,0 0-905-15,0 0-999 0</inkml:trace>
        </inkml:traceGroup>
        <inkml:traceGroup>
          <inkml:annotationXML>
            <emma:emma xmlns:emma="http://www.w3.org/2003/04/emma" version="1.0">
              <emma:interpretation id="{4627EF28-8515-4FD1-8A57-EDFA55E017EF}" emma:medium="tactile" emma:mode="ink">
                <msink:context xmlns:msink="http://schemas.microsoft.com/ink/2010/main" type="inkWord" rotatedBoundingBox="6087,3253 8855,3071 8904,3808 6136,39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77.9025">15577 7365 6793 0,'0'0'1664'0,"0"0"-1152"0,0 0-400 16,0 0-96-16,0 0-8 15,0 0 0-15,0 0 8 16,14 2 88-16,2-2 209 15,-9 0 471-15,8 0-136 16,6-5-120-16,-5-7-296 16,0 2-24-16,-9-5 48 0,0 5 88 15,-7-5-64-15,0 4 64 16,0 0-56-16,0 6 248 16,-7 2-183-1,0 3-201-15,-16 0-152 16,0 0-24-16,1 3-152 0,-1 10 16 15,9 7 152-15,-9 2 8 16,7 0 0-16,9 4 0 16,7-4 8-16,0-2-8 0,0-6 0 31,14-1-56-31,25-5-257 16,36-8-263-16,-8 0-1176 0,-6-8-4241 0</inkml:trace>
          <inkml:trace contextRef="#ctx0" brushRef="#br0" timeOffset="3001.9128">15659 7437 8545 0,'0'0'2081'0,"0"0"-193"0,0 0-888 32,0 0-439-32,0 0-329 0,0 0-216 15,0 0 64-15,0 0 56 16,172-45-88-16,-119 37-40 15,0 0-8-15,-8 2-144 0,-8-2-136 32,2 2 168-32,-17 0-97 15,-8 4 49-15,-7-1-136 0,2 1-160 16,-2 2-184-16,-7 0-192 16,0 0 216-16,0 0-32 15,0 0 104-15,0 0 231 0,0 0-23 31,0 0 88-31,0 0-256 16,0 0-88-16,0 0-440 16,0 0-1065-16,7 0-2319 0</inkml:trace>
          <inkml:trace contextRef="#ctx0" brushRef="#br0" timeOffset="2681.2943">16080 7091 5025 0,'0'0'1832'0,"0"0"-456"16,0 0-320-16,0 0-327 15,0 0-41-15,-8-100 448 16,8 91-256-16,-14 4-96 0,14 5-191 16,0 0 79-16,-9 0-496 31,2 0-176-31,-7 11-128 0,-2 9 128 16,-7 5 120-16,0 5-64 15,9 3 88-15,-1 4-88 16,15 2 72-16,-8 0-56 0,8 3 8 15,0-3-16-15,0-3-16 16,0-2 48 0,0-4-88-16,0-2-16 0,8-5-48 15,-8-7-280-15,0-2-536 16,0-5-345-16,0-4-631 16,-8-2-785-16,-14-3-1343 0</inkml:trace>
          <inkml:trace contextRef="#ctx0" brushRef="#br0" timeOffset="3325.2855">16177 7325 4440 0,'0'0'2129'0,"0"0"-65"16,0 0-623-16,0 0-129 16,0 0-312-16,0 0-152 15,0-8-64-15,0 8 105 0,0 0-433 16,0 0-144-16,0 0-208 0,0 0-104 31,0 0-200-31,0 0-8 16,0 6 160-16,0 5 48 15,0 5 0-15,0-1 8 0,0 4-8 16,0-5-200-16,0 3-208 16,0-6-264-16,0 0-105 0,0-3-607 15,0-2-752-15,-7-6-2809 0</inkml:trace>
          <inkml:trace contextRef="#ctx0" brushRef="#br0" timeOffset="4017.9287">16193 7158 6553 0,'112'87'2080'16,"-105"-85"-1536"-16,9 4-271 15,-9-1-41-15,9 1-96 0,-2 3-64 16,1-4 120-16,-8-5-96 16,0 3 144-16,-7-3 112 0,9 0 8 15,-9 0 440 1,7 0-136-16,0 0-352 16,-7-8-232-16,0-1 48 15,0 3-128-15,0-1 48 0,0 1 72 16,0 0 112-16,0 3-80 15,-7 3-16-15,-9 0-136 16,-5 0 0 0,6 0-128-16,-8 9 48 15,9 4 72-15,-2 2-8 16,16 4 8-16,0 0 8 0,0 1 0 0,0-3 0 16,0 0 0-16,16-4 0 15,5-1 0 1,10-7-344-16,6-2-200 15,32-3-528-15,-3-6-896 16,-6-8-3042-16</inkml:trace>
          <inkml:trace contextRef="#ctx0" brushRef="#br0" timeOffset="3535.3218">16193 7158 416 0,'0'0'8241'16,"0"0"-7064"-16,0 0-1049 15,0 0-128-15,0 0-1761 16,0 0-1215-16</inkml:trace>
          <inkml:trace contextRef="#ctx0" brushRef="#br0" timeOffset="4386.4496">16710 6954 7041 0,'0'0'2673'0,"0"0"-769"16,0 0-624-16,0 0-576 15,0 0-440-15,0 0-264 16,0 0-24-16,0 0 24 16,-29 23 56-16,14-4 89 15,7 3-17-15,1 9-24 0,7 2 128 16,0 7 144-16,0-4-120 16,0 6-64-1,0-6-136-15,0-2-8 16,7-6 32-16,16-3-72 15,-8-8-8-15,8-4-312 0,-16-4-368 16,9-4-57-16,-2-5-367 16,-7 0-304-16,9-2-977 0</inkml:trace>
          <inkml:trace contextRef="#ctx0" brushRef="#br0" timeOffset="4899.0176">17019 6943 1872 0,'0'0'8090'16,"0"0"-6050"-1,0 0-840-15,0 0-784 0,0 0-416 0,0 0-80 16,0 0 80-16,0 67 8 16,-7-33 40-16,-2-1 136 0,9 6-32 15,0-5-31-15,0 2 31 16,0-6-144-16,0-1 128 16,0-7-128-1,0-6 32-15,0-7-32 16,0-3 24-16,0-4-24 0,0-2 104 15,0 0 224-15,0 0 216 16,0-2-128-16,0-10-272 31,0 4 0-31,0 0 0 0,0 2-104 16,-14 0-48-16,-1 6 48 16,-8 0-48-16,-14 0-168 0,0 6 24 15,5 5 128-15,-11 3-40 16,13 3 56-16,14 0 0 31,9 0-8-31,7-1-32 0,0-5 32 16,0 0 8-16,23-5-224 0,21-3-120 15,24-3-640-15,-1-9-465 0,-6-7-3408 16</inkml:trace>
          <inkml:trace contextRef="#ctx0" brushRef="#br0" timeOffset="7039.9374">12485 7310 8145 0,'0'0'2273'32,"0"0"-577"-32,0 0-968 15,0 0-560-15,0 0-64 16,0 0-104-16,0 0 0 0,7 12 0 15,-1 5 200-15,1 4 184 32,1 8 121-32,-1 7 263 0,8 0-168 0,-9 0-232 15,1-1-120-15,-7-2-112 16,7-8-80-16,-7-4 0 16,8-10-56-16,-8-4 16 0,0 0 40 15,7-7 32 1,-7 0 144-1,0 0 96-15,0-7 640 0,0-11-424 16,6-10-319-16,2-8-225 0,12-4-201 16,2 1-159-16,-1 3-96 15,1 7 64-15,-9 8 200 0,2 6 64 16,0 6-32-16,-2 9-112 16,-7 0 8-1,9 0-128-15,0 0 88 16,-2 6 112-16,2 12 32 15,-1 3 48-15,0 4-152 0,-7 0-384 16,8-4-329-16,-2 5-711 31,2-8-817-31,6-11-3096 0</inkml:trace>
          <inkml:trace contextRef="#ctx0" brushRef="#br0" timeOffset="7490.7048">13087 7392 4000 0,'0'0'1009'15,"0"0"-609"1,0 0-72-16,0 0 40 0,0 0-48 15,0 0-64-15,0 8 264 0,0-8 336 16,6 0-336-16,8-8-296 16,-6-2-104-16,-2-5-104 0,1 6 48 31,-7-6 297-31,0 4 231 16,0 7-16-16,0-2-112 15,0 2-64-15,-7 0 48 0,-7 4-336 16,-6 0-112-16,5 0-104 0,-7 14-104 15,9 4 208-15,-8 3 0 32,14 4 80-32,-1-3-64 15,8 4 24-15,0-9-24 0,0 5 16 16,0-4-24-16,15-5-8 16,6 2 0-16,-8-8 48 0,24-3-48 15,-3-1 0-15,23-3-408 16,0 0-648-16,-15-7-1873 0</inkml:trace>
          <inkml:trace contextRef="#ctx0" brushRef="#br0" timeOffset="8024.3138">13432 7289 2904 0,'0'0'4985'0,"0"0"-4105"16,0 0-448-16,0 0-87 0,0 0-41 15,0 0 184-15,-35 69-88 0,35-48-144 16,0-8-136-16,0 6-24 15,0-9-88-15,0-3 104 32,0-3-104-32,0-4 104 0,15 0 16 15,-2 0-24-15,9 0 128 16,-1-7-184-16,1 0 8 0,6 0-48 16,-15-1 8-16,2 5-16 31,-8-1 0-31,-7 4-16 15,8 0-48-15,-8 0-80 0,13 0 64 16,-6 0-48-16,8 7 128 16,0 4 0-16,-2 0-8 0,8 0-40 0,-6-4 48 15,5 0 0 1,-5-7 0 0,0 0 0-16,-9 0 0 15,7 0 8-15,2-10 48 0,-8-12 56 16,1 0-104-16,-8-3 0 15,0-3 128-15,0-1-64 0,0 4-64 0,-8 7-16 32,1 4-32-32,-14 3-40 15,-1 11-560-15,9 0-1433 16,-8 0-3056-16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27:50.3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A17AA8-9139-4227-967E-0552B79015EA}" emma:medium="tactile" emma:mode="ink">
          <msink:context xmlns:msink="http://schemas.microsoft.com/ink/2010/main" type="writingRegion" rotatedBoundingBox="17280,10160 18213,10160 18213,11114 17280,11114"/>
        </emma:interpretation>
      </emma:emma>
    </inkml:annotationXML>
    <inkml:traceGroup>
      <inkml:annotationXML>
        <emma:emma xmlns:emma="http://www.w3.org/2003/04/emma" version="1.0">
          <emma:interpretation id="{59405174-9E34-4F98-B211-4AACC6134D6C}" emma:medium="tactile" emma:mode="ink">
            <msink:context xmlns:msink="http://schemas.microsoft.com/ink/2010/main" type="paragraph" rotatedBoundingBox="17280,10160 18213,10160 18213,11114 17280,11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3E7865-EC0F-4A55-BFF6-C5C9FFCD0DFA}" emma:medium="tactile" emma:mode="ink">
              <msink:context xmlns:msink="http://schemas.microsoft.com/ink/2010/main" type="line" rotatedBoundingBox="17280,10160 18213,10160 18213,11114 17280,11114"/>
            </emma:interpretation>
          </emma:emma>
        </inkml:annotationXML>
        <inkml:traceGroup>
          <inkml:annotationXML>
            <emma:emma xmlns:emma="http://www.w3.org/2003/04/emma" version="1.0">
              <emma:interpretation id="{F2E6B76B-EBA9-4230-91D0-131A7A39A9B3}" emma:medium="tactile" emma:mode="ink">
                <msink:context xmlns:msink="http://schemas.microsoft.com/ink/2010/main" type="inkWord" rotatedBoundingBox="17608,10160 18170,10160 18170,10976 17608,109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562 0 4600 0,'0'0'2665'16,"0"0"-1137"-16,0 0-383 0,0 0-529 15,0 0-128-15,0 0 56 32,0 0 168-32,0 0-144 0,0 0-80 15,0 0-88-15,0 0 1 16,0 0-9-16,0 0-24 16,0 3-104-16,0 0-120 0,0 6-64 15,-19-1 40-15,-3 9 40 31,3-4 80-31,-22 2-8 0,10 2 72 16,0 7-80-16,0 5-24 16,0-1-72-16,-10 1 24 0,10 3-8 15,0 10-72-15,2-6 80 0,-2 9-152 16,10 0 64 0,2 4-16-1,-3 0-40-15,1 0 0 0,1-4 88 16,11 1-48-16,-3-7 24 15,2-1 24-15,1-6-32 0,9-8-56 16,0-3 8-16,0-9 40 0,0-4-48 31,0-4 40-31,0-4-32 16,0 5 40-16,0-5 0 16,0 0-40-16,0 0 32 0,0 0-48 15,0 0 0-15,0 0-232 0,0 0-464 16,0-5-472-16,-22-7-1008 31,13-4-3506-31</inkml:trace>
        </inkml:traceGroup>
        <inkml:traceGroup>
          <inkml:annotationXML>
            <emma:emma xmlns:emma="http://www.w3.org/2003/04/emma" version="1.0">
              <emma:interpretation id="{4FECB769-2BBE-4B01-8EAE-7F969CD98324}" emma:medium="tactile" emma:mode="ink">
                <msink:context xmlns:msink="http://schemas.microsoft.com/ink/2010/main" type="inkWord" rotatedBoundingBox="17280,10812 18213,10812 18213,11114 17280,11114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`</emma:literal>
                </emma:interpretation>
                <emma:interpretation id="interp5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861.9424">-328 652 7345 0,'0'0'2433'0,"0"0"-289"15,0 0-848-15,0 0-359 0,0 0 151 16,0 0-224-16,0 0-184 16,0 0-160-16,0 0-120 15,0 0-152-15,0 0-48 0,0 5 0 31,31 7 88-31,-12 8-87 0,3-4-97 16,9 9 8-16,-12-5-112 16,2 9 8-16,-11-5 0 15,12 5 0-15,-3 0 8 0,2-5 32 16,-11-4-40-16,11 1 8 31,-11-9-8-31,-10-3 96 0,9-2-104 16,-9-7 0-16,0 0 88 15,0 0-16-15,0 0 0 16,0 0-72-16,0 0 104 0,0 0-96 16,0 0-8-16,0 0 112 15,0 0-40 1,0 0 32-16,0 0-8 0,0 0 8 16,0 0 56-16,0 0-32 15,10 0 64-15,2 0-24 16,-2-12-88-16,11-4-8 0,20-1-64 15,-1-2-8-15,1-7 8 0,21-2-8 16,-2-1 64 0,2 5-64-16,0-1 0 15,1 1-8-15,-13 3 0 16,0 5 0-16,-19 8 8 16,0 0 0-16,-21 4 0 0,-10-1 0 31,12 5 0-31,-12 0 0 15,0 0 0-15,0 0-8 0,0 0 8 16,0 0-16-16,0 0 8 16,0 0-8-16,0 0-40 0,0 0 16 31,0 0 40-31,0 0 0 16,0 0 16-16,0 0-16 15,0 0 16-15,0 0-16 0,0 0-40 16,-12 0-264-16,-38 5-736 15,9-1-1049-15,-12 4-2136 0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31:53.0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48E1292-F3C9-49AD-836D-584A5779B3EB}" emma:medium="tactile" emma:mode="ink">
          <msink:context xmlns:msink="http://schemas.microsoft.com/ink/2010/main" type="writingRegion" rotatedBoundingBox="6504,1871 7162,1871 7162,2399 6504,2399"/>
        </emma:interpretation>
      </emma:emma>
    </inkml:annotationXML>
    <inkml:traceGroup>
      <inkml:annotationXML>
        <emma:emma xmlns:emma="http://www.w3.org/2003/04/emma" version="1.0">
          <emma:interpretation id="{C49C6202-D923-4AFA-AACE-37E40B6647A5}" emma:medium="tactile" emma:mode="ink">
            <msink:context xmlns:msink="http://schemas.microsoft.com/ink/2010/main" type="paragraph" rotatedBoundingBox="6504,1871 7162,1871 7162,2399 6504,2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598443-0874-4A38-B3F9-B485543CD303}" emma:medium="tactile" emma:mode="ink">
              <msink:context xmlns:msink="http://schemas.microsoft.com/ink/2010/main" type="line" rotatedBoundingBox="6504,1871 7162,1871 7162,2399 6504,2399"/>
            </emma:interpretation>
          </emma:emma>
        </inkml:annotationXML>
        <inkml:traceGroup>
          <inkml:annotationXML>
            <emma:emma xmlns:emma="http://www.w3.org/2003/04/emma" version="1.0">
              <emma:interpretation id="{CD4BD12C-870E-434F-B506-CC86492962F5}" emma:medium="tactile" emma:mode="ink">
                <msink:context xmlns:msink="http://schemas.microsoft.com/ink/2010/main" type="inkWord" rotatedBoundingBox="6504,1871 7162,1871 7162,2399 6504,23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947 175 7585 0,'0'0'2825'0,"0"0"-753"0,0 0-672 16,0 0-319-16,0 0-385 15,0 0-200 1,0 0-32-16,0 0-160 16,36-19-184-16,36 9-120 15,12 1-240-15,22-5-984 0,39-5-441 16,-28-1-1231-16,-19 6-7498 15</inkml:trace>
          <inkml:trace contextRef="#ctx0" brushRef="#br0" timeOffset="-217.2922">1318-144 7641 0,'0'0'2377'0,"0"0"-1001"16,0 0-224-16,0 0-464 0,0 0-352 15,-11 0-240-15,11 9-96 16,-14 11 216-16,2 13 17 0,1 5-1 15,-3 0 40-15,3 10 8 16,0-1-152-16,11 1-48 0,0 0 0 31,0-6 16-31,0 1-72 16,11-10 32-16,14 0-40 0,12-8-16 16,-15-11-88-16,25-5-416 15,1-9-136-15,13 0-625 31,-13-9-1103-31,-1-15-4034 0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31:56.4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21617C-E529-4CA0-A4A0-701D233AE066}" emma:medium="tactile" emma:mode="ink">
          <msink:context xmlns:msink="http://schemas.microsoft.com/ink/2010/main" type="writingRegion" rotatedBoundingBox="7628,2542 9361,2542 9361,3295 7628,3295"/>
        </emma:interpretation>
      </emma:emma>
    </inkml:annotationXML>
    <inkml:traceGroup>
      <inkml:annotationXML>
        <emma:emma xmlns:emma="http://www.w3.org/2003/04/emma" version="1.0">
          <emma:interpretation id="{B7360608-6D68-4E37-9398-575FE9DAEC07}" emma:medium="tactile" emma:mode="ink">
            <msink:context xmlns:msink="http://schemas.microsoft.com/ink/2010/main" type="paragraph" rotatedBoundingBox="7628,2542 9361,2542 9361,3295 7628,3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F2E34E-919F-4017-9A12-106CC774F992}" emma:medium="tactile" emma:mode="ink">
              <msink:context xmlns:msink="http://schemas.microsoft.com/ink/2010/main" type="line" rotatedBoundingBox="7628,2542 9361,2542 9361,3295 7628,3295"/>
            </emma:interpretation>
          </emma:emma>
        </inkml:annotationXML>
        <inkml:traceGroup>
          <inkml:annotationXML>
            <emma:emma xmlns:emma="http://www.w3.org/2003/04/emma" version="1.0">
              <emma:interpretation id="{E3AE9C49-B89B-4712-BD18-9ABFFEE37344}" emma:medium="tactile" emma:mode="ink">
                <msink:context xmlns:msink="http://schemas.microsoft.com/ink/2010/main" type="inkWord" rotatedBoundingBox="7628,2542 9361,2542 9361,3295 7628,3295"/>
              </emma:interpretation>
              <emma:one-of disjunction-type="recognition" id="oneOf0">
                <emma:interpretation id="interp0" emma:lang="" emma:confidence="0">
                  <emma:literal>tar</emma:literal>
                </emma:interpretation>
                <emma:interpretation id="interp1" emma:lang="" emma:confidence="0">
                  <emma:literal>tat</emma:literal>
                </emma:interpretation>
                <emma:interpretation id="interp2" emma:lang="" emma:confidence="0">
                  <emma:literal>tor</emma:literal>
                </emma:interpretation>
                <emma:interpretation id="interp3" emma:lang="" emma:confidence="0">
                  <emma:literal>that</emma:literal>
                </emma:interpretation>
                <emma:interpretation id="interp4" emma:lang="" emma:confidence="0">
                  <emma:literal>tear</emma:literal>
                </emma:interpretation>
              </emma:one-of>
            </emma:emma>
          </inkml:annotationXML>
          <inkml:trace contextRef="#ctx0" brushRef="#br0">2596 785 5145 0,'0'0'4769'0,"0"0"-3457"16,0 0-288-16,0 0-408 31,-11-39-360-31,-1 35-168 0,-13 4-88 16,0 0 0-16,-8 0-104 15,-29 4 104-15,15 10 0 0,-12 11 88 16,-2-6 104-16,2 4-144 16,12 1 56-16,11 5-96 15,11-10 72 1,13 4-80-16,1 1-48 0,11-5 48 16,0 0 8-16,0 1 104 15,23-1-104-15,24-5 160 0,0 5-160 16,4-5 112-1,18 5-112 1,-21-4-8-16,13 4 0 0,-25-1-8 16,12 1-240-16,-12 1-32 0,-25-1-96 15,1 0 96-15,-12-5 40 16,0 1-8-16,0-1 136 0,-23-5-16 16,-24-4 112-16,-15 0 16 31,15-5 40-31,-1 0 24 0,1 0 56 15,22 0-120-15,3 0-88 16,22-5-592-16,0-9-1344 0,22 0-3834 16</inkml:trace>
          <inkml:trace contextRef="#ctx0" brushRef="#br0" timeOffset="827.7659">2356 956 6849 0,'0'0'3089'15,"0"0"-1393"-15,0 0-528 0,0 0-616 16,0 0-272-16,0 0-56 31,0 0 81-31,134-10-145 0,-51 1 16 16,1 0-120-16,0-1-56 16,-14-5-392-16,13-4-441 15,-10 5-879-15,-37 0-1233 0</inkml:trace>
          <inkml:trace contextRef="#ctx0" brushRef="#br0" timeOffset="533.2759">2956 561 3384 0,'0'0'5241'0,"0"0"-3240"16,0 0 23-16,0 0-680 0,0 0-167 15,0 0-233-15,-14-34-408 16,14 34-216-16,0 0-256 0,0 0-64 16,-11 0-208-16,11 10 56 31,-11 14 152-31,-3 9 72 0,2 1 160 16,1 13 16-16,0-5-96 15,-14 11-40-15,14-5 0 16,11 4-24-16,-11 0-32 0,11-4-56 31,0-5 0-31,0-10 0 16,0 0 0-16,11-4-456 0,11-10-272 15,14 1-608-15,12-16-177 16,13 1-743-16,-24-5-2153 0</inkml:trace>
          <inkml:trace contextRef="#ctx0" brushRef="#br0" timeOffset="1500.4841">3277 990 6065 0,'0'0'2680'0,"0"0"-1183"15,0 0-545-15,0 0-336 16,0 0-120-16,0 0 136 16,0 0-176-16,0-25-216 0,-11 25-72 15,-26 0-168-15,1 0 0 31,0 0 16-31,2 0 32 0,-2 15 8 16,11 4-56-16,3 5 0 16,-4 4 0-16,26-4 0 15,0 0 8-15,0-5 0 0,0 0 0 0,0-5-8 16,0-9 0 0,37-1-48-1,-15-4 32-15,3 0 8 0,11 0 8 16,1-13 0-16,-1-11 80 15,-14 5-72-15,15-6-8 16,-26 7 113-16,14-1 103 16,-25 9 192-16,11 1 96 15,0-1-16-15,-11 10-136 16,0 0-352-16,0 0 0 0,0 0-352 16,14 0-352-16,-3 4 400 15,0 11 48-15,15-1-177 16,-4 1-287-16,28-1-600 0,-16-4-640 31,2-10-2217-31</inkml:trace>
          <inkml:trace contextRef="#ctx0" brushRef="#br0" timeOffset="1936.8507">3469 880 7089 0,'0'0'3089'16,"0"0"-1049"0,0 0-664-16,0 0-663 15,0 0-305-15,0 0-280 0,0 0-112 16,0 0-8-16,48 4 40 15,-12 11-40-15,-14 4-8 0,15 0 0 16,-26 0-48 0,14 5 0-16,-14 4-56 15,3 1 56-15,-14-5-56 16,0 0-88-16,0-5-72 0,0-5-65 16,0-5-31-16,0 1 56 15,0-10 104 1,0 0 120-16,-14 0 80 15,3 0 288-15,11-14 112 16,-11-5-120-16,11-6-72 0,0 2-183 16,0 4 31-16,0-5-56 15,22 10 0-15,3-5-329 0,23-5-823 16,-12 5-744-16,0 4-985 0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4283.26807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0-10-14T13:34:49.2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6422-690 6265 0,'0'0'3064'16,"0"0"-1159"-16,0 0-441 0,0 0-688 0,0 0-296 15,0 0 41-15,14-16 23 16,-10 16 88 0,1 0-232-1,4 0-176-15,0 0 48 0,9 4-120 16,-4 12 48-16,-1 4-192 15,6 1-8-15,-6 7 112 0,0 4-112 0,-3 1-16 16,-2 3 16 0,-2 8 80-16,-6-3-72 0,0 0-8 15,0 3-96 1,0-4-272-16,-6 0-320 16,-6 4-304-16,-2-3-193 15,0 12-631-15,0-9-328 0,5-11-1929 0</inkml:trace>
  <inkml:trace contextRef="#ctx0" brushRef="#br0" timeOffset="1">6186-601 7665 0,'0'0'2977'0,"0"0"-1265"15,0 0-664-15,0 0-183 0,0 0-281 16,-22-8-400-16,12 8-88 16,-2 8 48-16,-7 8 168 0,-4 12 280 15,1 6-96-15,3 1 48 32,1 14-96-32,5 0-104 15,4 8-192-15,0 7-64 0,9-8-80 16,0 1 120-16,13-1-64 15,15-7-64-15,-1-5-352 0,9-12-792 16,14-15-880-16,-5-9-905 16,-9-8-4849-1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0.31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46-4 6,'-12'2'35,"-2"8"1,14-10-8,0 0-9,0 0-5,0 0-1,0 0-5,0 0-1,11 8-2,1-4-1,4 1-1,6 5 1,1 1-1,10 4-1,-1 1 0,7 2 0,-1 1 0,0 1-1,-2-2 0,-4 0 1,-4-3-2,-6-3 1,-6-1 0,-7 1 1,-9 0-1,-4 2 0,-11 3 0,-6 3-1,-11 6 1,-5 4 0,-6 1-2,-5 1 1,1 2-3,-3-7-5,11 1-24,1-6-8,8-8-3,7-9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2.15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342 175 17,'-10'-11'24,"10"11"-3,-17-9-2,3 5-3,4 4-3,-7-5-4,1 5 2,-4 0-4,0 7-1,-4-1 0,1 3-2,-3 3 0,1 5 0,-1 4-1,2 2-1,1 6 1,6 2-1,2 0 0,5 3 0,5-2-1,5-1 1,8-3-2,6-4 2,7-4-2,5-4-2,7-4-2,1-12-7,6 0-19,0-4-9,-3-7-1,-1-2-1</inkml:trace>
  <inkml:trace contextRef="#ctx0" brushRef="#br0" timeOffset="438">428-10 19,'0'0'38,"10"0"0,-10 0-9,0 0-16,0 0 0,0 9-6,5 7-1,-5 6-2,3 6-1,-3 8-1,7 8 0,-4 3 0,1 4-1,0-3 0,-1 0 1,0-1-2,1-4 0,-1-6-2,-3-8 0,4-3-3,-4-11-5,6-2-19,-6-13-10,0 0-1,0 0 0</inkml:trace>
  <inkml:trace contextRef="#ctx0" brushRef="#br0" timeOffset="814">691 393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<inkml:trace contextRef="#ctx0" brushRef="#br0" timeOffset="1220">1215 184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<inkml:trace contextRef="#ctx0" brushRef="#br0" timeOffset="1720">1540 228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11.2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58 36,'0'0'36,"0"0"1,0 0-19,0 0-7,0 0-1,9 7-5,-9 3-1,4 6-3,-1 2 1,3 4-1,4 1-1,3 1 2,2-3-1,1-3 0,1-6 0,1-3 0,0-6 0,2-3 0,-5-11 1,1 0-1,-2-6 0,0-2 0,-4-4 1,1-1-1,-4-3 2,0 2-1,-2 1 1,-1 4-1,-4 2 0,3 5 0,-3 4-1,0 9 0,0 0 0,0 0-1,0 15 1,4 2-1,-4 3 0,5 4 0,-2 5 0,1 2 1,2 1-1,-3 1 0,3-2 1,-2 2-1,-1-5 0,-3-2 0,5-5 1,-5-2-1,0-3 0,-7-3 0,-1-2 0,-2-6-1,-4 0 0,-5-5-2,0 9-6,-13-9-18,-1 0-15,-1 0 0,-4-4-1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4.52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0 165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5.58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-2 93 26,'9'-10'38,"-9"10"-3,0-10-15,0 10-4,0 0-4,0 0-5,0 0-3,0 19-2,-3-3-1,3 3 0,5 1-1,1 4 1,6-1-1,2-4 1,8-3-1,3-4 0,4-9 0,3-6 1,3-5-1,-2-6-1,-1-4 1,-4-1 0,-5-3 0,-5-1 0,-4-1 1,-6 3-1,-8-2 1,0 6 0,0 0 1,-6 4 0,1 3 0,5 10 0,-9-12 0,9 12 2,0 0-2,-5 20 1,5-5-1,5 6 0,-2 4-1,1 5 1,0 1-1,2 1 0,-1 3 0,2 2-1,-1 2 1,-2-2-1,-1-1 1,0-3-1,-3 0 0,0-5 1,-5-2-1,-4-5-1,-5-4 0,-6-5 0,-2 0-3,-8-7-1,1 6-11,-10-3-20,-3-8-5,2 0-1,-5-4-1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6.65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303 45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<inkml:trace contextRef="#ctx0" brushRef="#br0" timeOffset="484">561 36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8.19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0 353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<inkml:trace contextRef="#ctx0" brushRef="#br0" timeOffset="733">865 262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<inkml:trace contextRef="#ctx0" brushRef="#br0" timeOffset="1248">1027 264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<inkml:trace contextRef="#ctx0" brushRef="#br0" timeOffset="1716">1473-10 34,'10'0'38,"-10"0"1,0 0 0,7 15-29,-2-1-3,-5 1-1,6 8-1,-6 5-1,3 8-3,-3 3 1,0 6-2,0 0 1,0 1-2,0-1 0,-5-5-5,5-2 1,-6-10-4,6-2-13,-3-9-15,3-17-3,0 0-1</inkml:trace>
  <inkml:trace contextRef="#ctx0" brushRef="#br0" timeOffset="1981">1686 156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0.94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75 73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1.7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 41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55.2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6965 334 7,'0'0'19,"11"4"-3,-11-4-1,0 0-3,0 0-2,10 6-2,-10-6-1,0 0-2,-19 5 0,4 0 0,-8-5-2,-3 7 1,-9-4-2,-5 1 1,-8-1 0,-4 0 0,-4-3-3,-6 4 0,-3-4-2,-2 0-1,1 0-4,0 0-5,4 0-10,3 3-10,1-6-2</inkml:trace>
  <inkml:trace contextRef="#ctx0" brushRef="#br0" timeOffset="733">5786 432 2,'0'0'24,"0"0"-5,0 0 0,0 0-6,-16 8 0,5-8-5,0 6 0,-8-2-2,-2 3-2,-5-2-2,-4 2 1,-2 1-3,-3-2 0,-3 3 0,-1-3-3,-2 1 1,1-2-3,4 0-6,-1-5-8,2 0-10,7 4-5</inkml:trace>
  <inkml:trace contextRef="#ctx0" brushRef="#br0" timeOffset="1061">4881 530 7,'-40'14'16,"19"-7"-1,-2 0-4,0-2 0,0 2-5,-2-2 0,-2-1-1,3-2-1,-2 3 1,0-3-3,2 2 1,-1-1-2,1 0-1,1 0 0,0-3-4,3 4-1,-1-4-7,-1 3-7,3-3-3,-2 0-6</inkml:trace>
  <inkml:trace contextRef="#ctx0" brushRef="#br0" timeOffset="1373">4031 626 7,'-46'11'24,"24"-4"-3,0-3-2,-2 1-4,5 2-3,-2-3-1,5 3-3,-3-3 0,4 2-1,-2-2-4,0 1-2,3-1-3,-4-4-7,4 4-11,-3-4-10,-4 0-5,5 0-1</inkml:trace>
  <inkml:trace contextRef="#ctx0" brushRef="#br0" timeOffset="1653">3095 701 1,'-56'12'27,"32"-1"2,-1-8-17,0-3-5,3 5 0,-2-5-2,2 4 1,-1-4-2,3 4 2,-3-4-3,4 6 0,-4-6-3,-1 4 0,0-1-4,-1-3-1,-2 5-2,-1-5-3,3 4-4,-4-4-4,1 0-1,2 5-5</inkml:trace>
  <inkml:trace contextRef="#ctx0" brushRef="#br0" timeOffset="1965">2170 751 30,'-31'9'22,"21"-6"-4,-2 0-5,-1 1-4,-1 0-3,-2 1 0,-2-1-3,-1 2 0,-3-2-2,0 0-2,-2 0-3,-2-4-1,-1 5 1,-3-5-2,2 3-1,-2-3-1,1 0 2,-2-4 0,2 4 2,-2-3-2,1 3-1,1 0-3,-3-5-7,2 5 3</inkml:trace>
  <inkml:trace contextRef="#ctx0" brushRef="#br0" timeOffset="2199">1348 807 9,'-69'0'22,"35"0"-2,4 0-1,-1 4-6,3-4-4,5 0-5,1 0-2,2 2-1,4-2-2,3 0-1,2 6-6,11-6-6,-16 0-6,16 0 0,-9 0-4</inkml:trace>
  <inkml:trace contextRef="#ctx0" brushRef="#br0" timeOffset="2418">839 863 3,'-63'13'19,"31"-9"-2,2 3 0,0-1-4,3-3-7,2 0-1,2-3-2,1 3-3,2-3 0,1 0 1,3 0 0,0 0 1,1 0 2,2 0 0,-2 0 0,2 0 1,1-4 0,0 4-1,-2-3-1,3 3 0,-4-3 0,1 3-1,-3 0-1,1 3 1,-4 0-2,-3 2 0,0 2 1,-4 3-1,-4-1 0,0 2 0,0-1 0,-1 0-1,4-1-5,-1-3-1,6 1-4,0-2-11,5-5-10,8 7-1</inkml:trace>
  <inkml:trace contextRef="#ctx0" brushRef="#br0" timeOffset="2901">386 708 28,'9'14'30,"-9"-14"-1,-21 12-23,5 0-4,-6 1 0,-6 4 1,-3 1 1,-3 1 1,-1 0-2,1 1 2,-1-6 0,6 2 1,1-3-1,8-2-2,-1-3 0,8 1 0,1-4-2,12-5 3,-10 8-3,10-8 1,3 11 0,5-1 1,3 0 0,7 6 0,2 2 0,7 5 1,4 1 0,4 3-2,3 1 1,3 0-3,-2-1-1,-1-4-4,4 1-13,-5-6-21,-5-5 0,-3-2 0</inkml:trace>
  <inkml:trace contextRef="#ctx0" brushRef="#br0" timeOffset="4772">2202 241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<inkml:trace contextRef="#ctx0" brushRef="#br0" timeOffset="5297">2303 0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<inkml:trace contextRef="#ctx0" brushRef="#br0" timeOffset="5772">2871 211 17,'8'-14'35,"-8"14"-2,0 0-13,-17 7-7,5 6-1,-7-1-6,-3 5-3,-5 3-1,2 4 0,-2 1 2,5 1-3,3-1 0,6 0-1,6-4 1,7-1 0,13-6 0,6-3 0,6-7 1,5-4-1,4-5 1,4-5-1,0-5 0,0-3 0,-7-2-1,-7-4-1,-6-1 0,-8-3-1,-10 5-2,-7-2-2,-4 8-5,-9-2-7,-1 5-12,3 7-6,-4 0-1</inkml:trace>
  <inkml:trace contextRef="#ctx0" brushRef="#br0" timeOffset="6208">3141 174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2.56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0 316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<inkml:trace contextRef="#ctx0" brushRef="#br0" timeOffset="484">448 414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<inkml:trace contextRef="#ctx0" brushRef="#br0" timeOffset="1092">1356 358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<inkml:trace contextRef="#ctx0" brushRef="#br0" timeOffset="1654">1713 473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<inkml:trace contextRef="#ctx0" brushRef="#br0" timeOffset="2169">1909 163 12,'-7'-17'35,"7"17"2,0 0-3,8 10-17,-8-10-9,6 21 0,-2-6-3,5 8-1,-2 6-1,5 7 0,1 1-1,3 4-1,-1 1-1,5 2 0,0 1-2,-5-5-2,6 0-14,-10-7-17,-2-9-3,0-3-1</inkml:trace>
  <inkml:trace contextRef="#ctx0" brushRef="#br0" timeOffset="2449">1895 342 22,'-10'0'39,"7"11"-3,3-11 3,25 4-26,-2-11-6,7 4-2,7-4-2,4 0-3,8 0-9,-6-1-18,4 0-11,-1 4-3,-9-2 2</inkml:trace>
  <inkml:trace contextRef="#ctx0" brushRef="#br0" timeOffset="2715">2390 466 3,'-10'-4'27,"13"-14"-9,-3 4 2,11-2-2,-5-5-1,6 2-2,-5-5-1,8 5-3,-8-5-2,4 8-2,-7-3-3,2 7-1,-6 2 0,0 10-1,-11-7-1,-2 11 1,-6 6-2,-3 4 0,-5 8 1,-1 5-2,1 4 2,-1 3-2,3 1 1,8 0-2,5 0 1,7-6-1,10-3-2,7-9-1,13-1-4,3-16-8,16 0-10,1-6-4,6-8-4,4-2 3</inkml:trace>
  <inkml:trace contextRef="#ctx0" brushRef="#br0" timeOffset="3027">2751 418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6.40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-3 439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<inkml:trace contextRef="#ctx0" brushRef="#br0" timeOffset="686">695 403 30,'0'-10'39,"0"10"-3,0 0-12,0 0-12,0 26 0,3-5-6,2 7-1,0 1-2,1 3-3,0-2-2,-6-2-3,9 1-7,-9-5-20,5-10-5,4-1-3,-9-13 1</inkml:trace>
  <inkml:trace contextRef="#ctx0" brushRef="#br0" timeOffset="905">872 414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<inkml:trace contextRef="#ctx0" brushRef="#br0" timeOffset="1770">1843 69 31,'8'-12'27,"8"1"-5,-16 11-3,10-8-3,-10 8-2,0 0-5,-10 0 0,10 0-4,-24 14-1,8-4-1,-4 1-1,-1 5 1,-3 1-1,4 4 0,0 5-2,3 4 1,2 6 0,5 3-1,1 4 0,6 3 0,3 6 1,6 1-1,1 2-1,5-3 0,1 2-2,0-3-1,1-2-3,-4-7-6,2-3-11,-3-9-14,-9-10-2,0-5 1</inkml:trace>
  <inkml:trace contextRef="#ctx0" brushRef="#br0" timeOffset="2138">1569 468 37,'30'0'39,"-13"3"-1,0 1-9,2-4-18,6 0-5,-2 0-5,1-6-3,1 2-5,-6-8-8,5 4-9,-5-4-8,-3-1-6,2 3-1</inkml:trace>
  <inkml:trace contextRef="#ctx0" brushRef="#br0" timeOffset="2304">1933 354 20,'12'0'31,"-5"12"-6,-2 1-3,-5 0-5,9 10-2,-6 2-6,4 7 0,-1 1-5,0 4-1,0-2-2,-3-1-2,1-2-2,-4-6-6,3-5-6,-3-6-18,0-15-4,0 0-2</inkml:trace>
  <inkml:trace contextRef="#ctx0" brushRef="#br0" timeOffset="2626">2105 539 33,'20'-5'32,"-8"-3"-9,4-9-12,9 2 0,-6-6-3,6 1 2,-7-5-4,3 6 1,-7-3 1,0 5-3,-7-1-1,-2 5 0,-5 1-1,0 12-1,-14-9 0,2 9-1,-4 9-1,-3 4 1,1 3-1,-2 6 0,3 5 0,3 3 0,4 3 0,5 0 0,5-3 0,8-1-2,6-4 0,4-6-2,7-5-4,-1-14-9,9 0-16,1-11-6,-3-9-1</inkml:trace>
  <inkml:trace contextRef="#ctx0" brushRef="#br0" timeOffset="2950">2425 212 20,'-30'-39'38,"18"33"-1,0 6-16,1 6-5,11 13-6,-3 5-1,9 11-3,-3 2-2,7 8 0,-3 0-2,4 3-2,-1-1-3,-1-7-4,1 1-11,-5-10-17,0-8-4,3-4-2</inkml:trace>
  <inkml:trace contextRef="#ctx0" brushRef="#br0" timeOffset="3206">2709 440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16.4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383 0 31,'0'0'34,"0"0"-4,0 0-15,0 0-7,-5 14 2,-7-7-5,1 6-1,-7 2-2,-4 6 1,-4 3 0,-3 2 0,-4 4 0,0 1-1,-3-2 1,4-1-1,-1-5 2,7-1-2,1-7 1,7-1 0,4-5-1,3-3 1,11-6-1,0 0-1,0 0 2,3 10-2,11-6 1,3 4-1,7 0-1,5 4 0,7 1-1,3 1-2,7 5-4,-5-9-9,7 6-25,5-2 0,-2-3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0.3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46-4 6,'-12'2'35,"-2"8"1,14-10-8,0 0-9,0 0-5,0 0-1,0 0-5,0 0-1,11 8-2,1-4-1,4 1-1,6 5 1,1 1-1,10 4-1,-1 1 0,7 2 0,-1 1 0,0 1-1,-2-2 0,-4 0 1,-4-3-2,-6-3 1,-6-1 0,-7 1 1,-9 0-1,-4 2 0,-11 3 0,-6 3-1,-11 6 1,-5 4 0,-6 1-2,-5 1 1,1 2-3,-3-7-5,11 1-24,1-6-8,8-8-3,7-9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2.15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342 175 17,'-10'-11'24,"10"11"-3,-17-9-2,3 5-3,4 4-3,-7-5-4,1 5 2,-4 0-4,0 7-1,-4-1 0,1 3-2,-3 3 0,1 5 0,-1 4-1,2 2-1,1 6 1,6 2-1,2 0 0,5 3 0,5-2-1,5-1 1,8-3-2,6-4 2,7-4-2,5-4-2,7-4-2,1-12-7,6 0-19,0-4-9,-3-7-1,-1-2-1</inkml:trace>
  <inkml:trace contextRef="#ctx0" brushRef="#br0" timeOffset="438">428-10 19,'0'0'38,"10"0"0,-10 0-9,0 0-16,0 0 0,0 9-6,5 7-1,-5 6-2,3 6-1,-3 8-1,7 8 0,-4 3 0,1 4-1,0-3 0,-1 0 1,0-1-2,1-4 0,-1-6-2,-3-8 0,4-3-3,-4-11-5,6-2-19,-6-13-10,0 0-1,0 0 0</inkml:trace>
  <inkml:trace contextRef="#ctx0" brushRef="#br0" timeOffset="814">691 393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<inkml:trace contextRef="#ctx0" brushRef="#br0" timeOffset="1220">1215 184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<inkml:trace contextRef="#ctx0" brushRef="#br0" timeOffset="1720">1540 228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4.52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0 165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5.5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94 26,'9'-11'38,"-9"11"-3,0-10-15,0 10-4,0 0-4,0 0-5,0 0-3,0 19-2,-3-3-1,3 3 0,5 1-1,1 4 1,6-1-1,2-4 1,8-3-1,3-4 0,4-9 0,3-6 1,3-5-1,-2-6-1,-1-4 1,-3-1 0,-7-3 0,-4-1 0,-4-1 1,-6 3-1,-8-2 1,0 6 0,0 0 1,-6 4 0,1 3 0,5 10 0,-9-12 0,9 12 2,0 0-2,-5 20 1,5-5-1,5 6 0,-2 4-1,1 5 1,0 1-1,2 1 0,-1 3 0,2 2-1,-1 2 1,-2-2-1,-1-1 1,0-3-1,-3 0 0,0-5 1,-5-2-1,-4-5-1,-5-4 0,-6-5 0,-2 0-3,-8-7-1,1 6-11,-10-3-20,-3-8-5,2 0-1,-5-4-1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17.77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269 161 2,'15'0'32,"-5"-4"-4,-10 4-9,0 0-3,10-3-2,-10 3-3,0 0-1,-4-11-5,4 11 0,-13-10 0,4 3-3,-6 1-1,-3 1-1,-4 2 0,0 3-1,-3 0 1,0 4-1,1 6 1,2 3 0,3 1 0,3 1 0,5 1 0,7-1 1,4-1 2,6 0-1,5-4 0,10 1 1,3-1-1,4 3 1,3-3-1,3 2-1,0 1 0,-2 1-1,-3 1 0,-4-1 0,-6 1 0,-6 0 0,-7-1 0,-6 0 0,-8-1-1,-8-2 0,-5-2-1,-9-4-1,-4 1-1,-6-6-2,0 3-4,-4-8-1,7 5-10,0 0-16,1-6 1,11 6 0</inkml:trace>
  <inkml:trace contextRef="#ctx0" brushRef="#br0" timeOffset="546">492 3 12,'31'-6'36,"-19"6"0,-12 0-2,0 0-22,0 10-6,0-10-2,-5 22 1,1-6-2,4 5-1,-6 5-1,6 5 0,-3 1 0,3 4-1,0-1 0,3 0 0,-3-2 0,5-2 1,-2-5-1,-3-4 0,4-4 0,-4-5 1,0-13-1,0 13 0,0-13 1,0 0-1,4-19 1,-1 2-1,3-2 2,1-3-1,1-3 1,2 3-1,1-2 1,2 4 0,0 1 0,4 3-1,-3 5 0,3 5 0,0 6 0,-1 0-1,1 9 1,-2 5-1,-1 3-1,-1 5 1,-2 2-1,-2 1 0,-1 0-1,-4-3-1,3 0-4,-7-9-4,9 2-8,-9-15-13,9 6-5,1-9-4</inkml:trace>
  <inkml:trace contextRef="#ctx0" brushRef="#br0" timeOffset="1030">1005 219 2,'33'-30'34,"-21"17"-4,-1 4-5,-8-3-6,-3 12-4,5-10-4,-5 10 0,0 0-4,-13 0-3,1 6-1,0 5-2,-2 3-1,-2 4 0,2 4 0,0 3 0,4 2-1,3-1 1,7 0 0,0-5 0,7-1 0,5-5-1,5-4 1,2-4 0,0-7-1,2-3 1,-3-5 0,-1-3 0,-3-1 0,-4-2 0,-3-2 0,-7-2 0,0 2 0,-7-3-2,-2 4-1,-6-3-3,5 6-5,-8-4-8,6 4-15,2 6-5,10 6 2</inkml:trace>
  <inkml:trace contextRef="#ctx0" brushRef="#br0" timeOffset="1467">1255 154 13,'0'0'17,"0"0"-6,0 0-1,-10-3 0,10 3-2,0 0 2,0 0 1,0 0-2,0 0 2,0 0-3,0 0 3,0 0-5,0 0-1,7 16-2,-7-2 2,0 1-4,0 5-1,4 1 1,-1 3-1,2-4 0,0 0 0,2-4 0,3-2 0,-1-4 0,2-3-1,0-4 1,0-3 0,-1-6 0,1 0 0,-1-3 0,-1-1 0,-2-4 0,-1 1 1,-2-2 0,-1 2 1,-3-2-1,3 3 1,-3 2 0,0 10-1,0 0 0,0 0 0,0 0-1,0 12 0,5 2 0,-1 1-1,1 4 0,2-2 1,1-1-1,2-2 1,3-4-1,0-2 0,3-4 0,1-4 1,0-4 0,3-3-1,-1-3 2,2-2-1,-2-5 2,0-2 1,-3-3 1,3-2-1,-7-1 1,2 1 1,-9 0 0,0 2-2,-5 0 0,-6 5-1,-3 0-1,-3 6-1,-2 4-2,-3-1-5,5 8-15,-1 0-19,1 0 0,12 0-1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6.65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303 45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<inkml:trace contextRef="#ctx0" brushRef="#br0" timeOffset="484">561 36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8.19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0 353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<inkml:trace contextRef="#ctx0" brushRef="#br0" timeOffset="733">865 262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<inkml:trace contextRef="#ctx0" brushRef="#br0" timeOffset="1248">1027 264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<inkml:trace contextRef="#ctx0" brushRef="#br0" timeOffset="1716">1473-10 34,'10'0'38,"-10"0"1,0 0 0,7 15-29,-2-1-3,-5 1-1,6 8-1,-6 5-1,3 8-3,-3 3 1,0 6-2,0 0 1,0 1-2,0-1 0,-5-5-5,5-2 1,-6-10-4,6-2-13,-3-9-15,3-17-3,0 0-1</inkml:trace>
  <inkml:trace contextRef="#ctx0" brushRef="#br0" timeOffset="1981">1686 156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0.9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75 73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1.72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 41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55.21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6965 334 7,'0'0'19,"11"4"-3,-11-4-1,0 0-3,0 0-2,10 6-2,-10-6-1,0 0-2,-19 5 0,4 0 0,-8-5-2,-3 7 1,-9-4-2,-5 1 1,-8-1 0,-4 0 0,-4-3-3,-6 4 0,-3-4-2,-2 0-1,1 0-4,0 0-5,4 0-10,3 3-10,1-6-2</inkml:trace>
  <inkml:trace contextRef="#ctx0" brushRef="#br0" timeOffset="733">5786 432 2,'0'0'24,"0"0"-5,0 0 0,0 0-6,-16 8 0,5-8-5,0 6 0,-8-2-2,-2 3-2,-5-2-2,-4 2 1,-2 1-3,-3-2 0,-3 3 0,-1-3-3,-2 1 1,1-2-3,4 0-6,-1-5-8,2 0-10,7 4-5</inkml:trace>
  <inkml:trace contextRef="#ctx0" brushRef="#br0" timeOffset="1061">4881 530 7,'-40'14'16,"19"-7"-1,-2 0-4,0-2 0,0 2-5,-2-2 0,-2-1-1,3-2-1,-2 3 1,0-3-3,2 2 1,-1-1-2,1 0-1,1 0 0,0-3-4,3 4-1,-1-4-7,-1 3-7,3-3-3,-2 0-6</inkml:trace>
  <inkml:trace contextRef="#ctx0" brushRef="#br0" timeOffset="1373">4031 626 7,'-46'11'24,"24"-4"-3,0-3-2,-2 1-4,5 2-3,-2-3-1,5 3-3,-3-3 0,4 2-1,-2-2-4,0 1-2,3-1-3,-4-4-7,4 4-11,-3-4-10,-4 0-5,5 0-1</inkml:trace>
  <inkml:trace contextRef="#ctx0" brushRef="#br0" timeOffset="1653">3095 701 1,'-56'12'27,"32"-1"2,-1-8-17,0-3-5,3 5 0,-2-5-2,2 4 1,-1-4-2,3 4 2,-3-4-3,4 6 0,-4-6-3,-1 4 0,0-1-4,-1-3-1,-2 5-2,-1-5-3,3 4-4,-4-4-4,1 0-1,2 5-5</inkml:trace>
  <inkml:trace contextRef="#ctx0" brushRef="#br0" timeOffset="1965">2170 751 30,'-31'9'22,"21"-6"-4,-2 0-5,-1 1-4,-1 0-3,-2 1 0,-2-1-3,-1 2 0,-3-2-2,0 0-2,-2 0-3,-2-4-1,-1 5 1,-3-5-2,2 3-1,-2-3-1,1 0 2,-2-4 0,2 4 2,-2-3-2,1 3-1,1 0-3,-3-5-7,2 5 3</inkml:trace>
  <inkml:trace contextRef="#ctx0" brushRef="#br0" timeOffset="2199">1348 807 9,'-69'0'22,"35"0"-2,4 0-1,-1 4-6,3-4-4,5 0-5,1 0-2,2 2-1,4-2-2,3 0-1,2 6-6,11-6-6,-16 0-6,16 0 0,-9 0-4</inkml:trace>
  <inkml:trace contextRef="#ctx0" brushRef="#br0" timeOffset="2418">839 863 3,'-63'13'19,"31"-9"-2,2 3 0,0-1-4,3-3-7,2 0-1,2-3-2,1 3-3,2-3 0,1 0 1,3 0 0,0 0 1,1 0 2,2 0 0,-2 0 0,2 0 1,1-4 0,0 4-1,-2-3-1,3 3 0,-4-3 0,1 3-1,-3 0-1,1 3 1,-4 0-2,-3 2 0,0 2 1,-4 3-1,-4-1 0,0 2 0,0-1 0,-1 0-1,4-1-5,-1-3-1,6 1-4,0-2-11,5-5-10,8 7-1</inkml:trace>
  <inkml:trace contextRef="#ctx0" brushRef="#br0" timeOffset="2901">386 708 28,'9'14'30,"-9"-14"-1,-21 12-23,5 0-4,-6 1 0,-6 4 1,-3 1 1,-3 1 1,-1 0-2,1 1 2,-1-6 0,6 2 1,1-3-1,8-2-2,-1-3 0,8 1 0,1-4-2,12-5 3,-10 8-3,10-8 1,3 11 0,5-1 1,3 0 0,7 6 0,2 2 0,7 5 1,4 1 0,4 3-2,3 1 1,3 0-3,-2-1-1,-1-4-4,4 1-13,-5-6-21,-5-5 0,-3-2 0</inkml:trace>
  <inkml:trace contextRef="#ctx0" brushRef="#br0" timeOffset="4772">2202 241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<inkml:trace contextRef="#ctx0" brushRef="#br0" timeOffset="5297">2303 0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<inkml:trace contextRef="#ctx0" brushRef="#br0" timeOffset="5772">2871 211 17,'8'-14'35,"-8"14"-2,0 0-13,-17 7-7,5 6-1,-7-1-6,-3 5-3,-5 3-1,2 4 0,-2 1 2,5 1-3,3-1 0,6 0-1,6-4 1,7-1 0,13-6 0,6-3 0,6-7 1,5-4-1,4-5 1,4-5-1,0-5 0,0-3 0,-7-2-1,-7-4-1,-6-1 0,-8-3-1,-10 5-2,-7-2-2,-4 8-5,-9-2-7,-1 5-12,3 7-6,-4 0-1</inkml:trace>
  <inkml:trace contextRef="#ctx0" brushRef="#br0" timeOffset="6208">3141 174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2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0 316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<inkml:trace contextRef="#ctx0" brushRef="#br0" timeOffset="484">448 414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<inkml:trace contextRef="#ctx0" brushRef="#br0" timeOffset="1092">1356 358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<inkml:trace contextRef="#ctx0" brushRef="#br0" timeOffset="1654">1713 473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<inkml:trace contextRef="#ctx0" brushRef="#br0" timeOffset="2169">1909 163 12,'-7'-17'35,"7"17"2,0 0-3,8 10-17,-8-10-9,6 21 0,-2-6-3,5 8-1,-2 6-1,5 7 0,1 1-1,3 4-1,-1 1-1,5 2 0,0 1-2,-5-5-2,6 0-14,-10-7-17,-2-9-3,0-3-1</inkml:trace>
  <inkml:trace contextRef="#ctx0" brushRef="#br0" timeOffset="2449">1895 342 22,'-10'0'39,"7"11"-3,3-11 3,25 4-26,-2-11-6,7 4-2,7-4-2,4 0-3,8 0-9,-6-1-18,4 0-11,-1 4-3,-9-2 2</inkml:trace>
  <inkml:trace contextRef="#ctx0" brushRef="#br0" timeOffset="2715">2390 466 3,'-10'-4'27,"13"-14"-9,-3 4 2,11-2-2,-5-5-1,6 2-2,-5-5-1,8 5-3,-8-5-2,4 8-2,-7-3-3,2 7-1,-6 2 0,0 10-1,-11-7-1,-2 11 1,-6 6-2,-3 4 0,-5 8 1,-1 5-2,1 4 2,-1 3-2,3 1 1,8 0-2,5 0 1,7-6-1,10-3-2,7-9-1,13-1-4,3-16-8,16 0-10,1-6-4,6-8-4,4-2 3</inkml:trace>
  <inkml:trace contextRef="#ctx0" brushRef="#br0" timeOffset="3027">2751 418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6.4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-3 439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<inkml:trace contextRef="#ctx0" brushRef="#br0" timeOffset="686">695 403 30,'0'-10'39,"0"10"-3,0 0-12,0 0-12,0 26 0,3-5-6,2 7-1,0 1-2,1 3-3,0-2-2,-6-2-3,9 1-7,-9-5-20,5-10-5,4-1-3,-9-13 1</inkml:trace>
  <inkml:trace contextRef="#ctx0" brushRef="#br0" timeOffset="905">872 414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<inkml:trace contextRef="#ctx0" brushRef="#br0" timeOffset="1770">1843 69 31,'8'-12'27,"8"1"-5,-16 11-3,10-8-3,-10 8-2,0 0-5,-10 0 0,10 0-4,-24 14-1,8-4-1,-4 1-1,-1 5 1,-3 1-1,4 4 0,0 5-2,3 4 1,2 6 0,5 3-1,1 4 0,6 3 0,3 6 1,6 1-1,1 2-1,5-3 0,1 2-2,0-3-1,1-2-3,-4-7-6,2-3-11,-3-9-14,-9-10-2,0-5 1</inkml:trace>
  <inkml:trace contextRef="#ctx0" brushRef="#br0" timeOffset="2138">1569 468 37,'30'0'39,"-13"3"-1,0 1-9,2-4-18,6 0-5,-2 0-5,1-6-3,1 2-5,-6-8-8,5 4-9,-5-4-8,-3-1-6,2 3-1</inkml:trace>
  <inkml:trace contextRef="#ctx0" brushRef="#br0" timeOffset="2304">1933 354 20,'12'0'31,"-5"12"-6,-2 1-3,-5 0-5,9 10-2,-6 2-6,4 7 0,-1 1-5,0 4-1,0-2-2,-3-1-2,1-2-2,-4-6-6,3-5-6,-3-6-18,0-15-4,0 0-2</inkml:trace>
  <inkml:trace contextRef="#ctx0" brushRef="#br0" timeOffset="2626">2105 539 33,'20'-5'32,"-8"-3"-9,4-9-12,9 2 0,-6-6-3,6 1 2,-7-5-4,3 6 1,-7-3 1,0 5-3,-7-1-1,-2 5 0,-5 1-1,0 12-1,-14-9 0,2 9-1,-4 9-1,-3 4 1,1 3-1,-2 6 0,3 5 0,3 3 0,4 3 0,5 0 0,5-3 0,8-1-2,6-4 0,4-6-2,7-5-4,-1-14-9,9 0-16,1-11-6,-3-9-1</inkml:trace>
  <inkml:trace contextRef="#ctx0" brushRef="#br0" timeOffset="2950">2425 212 20,'-30'-39'38,"18"33"-1,0 6-16,1 6-5,11 13-6,-3 5-1,9 11-3,-3 2-2,7 8 0,-3 0-2,4 3-2,-1-1-3,-1-7-4,1 1-11,-5-10-17,0-8-4,3-4-2</inkml:trace>
  <inkml:trace contextRef="#ctx0" brushRef="#br0" timeOffset="3206">2709 440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9.09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1046 3,'0'0'9,"0"0"-1,0 0 3,0 0-3,16 3 1,-3-3 0,3 0 0,5-3-1,3 3-1,2-3-2,4 3-1,2-3-1,4 3-1,4-4-2,3 4 1,2 0-1,3-3 0,3 3 1,4-4 0,2 4 1,5-5 1,1 0-1,2 0 2,4-1-2,3 1 0,-1-2 0,3 2 0,2-1-1,-1 0-1,1 1 1,0 1 1,-4-2-1,-4 2 1,-2-3 2,-4 3-2,-9-2 0,-5 2 0,-9 0 0,-5 1 0,-5 0 0,-5 3-1,-7-4 0,-4 4-1,-4 0 1,-9 0 1,9-5-2,-9 5 2,0 0-1,0 0 0,0 0-1,0 0 1,-10-5 0,10 5-1,0 0 0,0 0 0,-10-5 1,10 5-1,0 0 0,0 0 0,0 0 0,0 0 0,0 0 0,0 0 0,0 0 0,0 0 0,0 0 0,0 0-1,0 0 1,0 0 0,0 0 0,0 0 0,0 0 0,0 0 0,0 0-1,0 0 1,0 0 0,0 0 0,0 0 0,0 0 0,0 0 0,0 0 0,0 0 0,0 0 0,0 0 0,0 0 0,0 0 0,0-9 0,0 9 0,0 0 0,10-10 0,-10 10 0,16-14 1,-6 7-1,2-4 0,1 1 0,2-2 0,1-1 0,2 0 0,1-3-1,2-1 2,1-2-2,-1 3 1,2-1 0,-2 1 0,-1 1 0,-2 1 0,-2 5 1,-2 1-3,-3 1 2,-11 7-1,14-8 1,-14 8-1,0 0 1,0 0-2,10-4 2,-10 4 0,0 0 0,0 0 0,0 0 0,0 0 0,0 0-2,0 0 2,0 0 0,0 0 0,0 0 0,0 0 2,0 0-2,0 0 0,0 0 0,0 0 2,0 0-2,0 0 1,0 0-1,0 0 0,0 0 0,0 0 1,0 0-1,0 0 0,0 0 0,0 0 0,-4-10 0,4 10 0,0 0 0,-5-15 0,5 15 0,-3-16 0,3 6 0,-5-2 0,5-1 0,-5-3 0,2-2-1,0-1 1,3-1 0,-6-2 0,3-1 0,0 0 0,0-3 0,0 1 0,0 2 0,3-2 1,-4 2-1,4 2 0,-4 0 0,4 2 0,-3 3 0,3 2 0,0 2 0,0 1 0,-3 1 0,3 10 1,-3-15-1,3 15 0,-3-14 0,3 14 0,-5-12 0,5 12 0,-3-13 0,3 13 0,-3-13 0,3 13-1,0-12 1,0 12 0,-4-13 0,4 13 0,-3-10 1,3 10-1,0-11 1,0 11 0,-5-8 0,5 8-1,-4-12 1,4 12-2,-3-12 1,3 12 0,0-10 0,0 10 0,-4-13 0,4 13 0,0 0 0,0-14 0,0 14 0,0 0-1,0 0 1,0-9 0,0 9 0,0 0 0,0 0 0,0 0 0,0 0-2,0 0-1,-6-10-6,6 10-7,0 0-18,0 10-1,0-10-2</inkml:trace>
  <inkml:trace contextRef="#ctx0" brushRef="#br0" timeOffset="2445">286 236 10,'0'-10'26,"0"10"-5,0 0-3,0 0-2,0 0-7,0 0 0,0 0-4,-4 14-1,4 3 0,0 4-1,0 8-1,-3 5 0,3 4 0,0 2-1,0 2 0,0-2 0,3-1 1,-3-6 0,4-2-1,-4-6 1,3-5-1,-3-1 2,4-7-1,-4-12 0,0 15-3,0-15 1,0 0-3,0 0-4,0 0-6,0 0-19,0 0-1,0-11-5</inkml:trace>
  <inkml:trace contextRef="#ctx0" brushRef="#br0" timeOffset="2912">545 416 9,'-5'-13'18,"5"13"-4,-13 0-1,13 0-4,-16 7-2,16-7-2,-18 16-1,9-3 0,0 2-2,0 3-1,2 1 0,1 1 0,2 0 1,4 1-1,-3-2 0,3-2-1,7-2 2,0-3-1,2-5 0,3-1 1,3-6-1,0 0 3,1 0-2,1-5 2,0-2-2,-1-2 1,-3-3 0,1 1 1,-4-2-1,-1-2 0,-5-1-1,-4-1 0,0-2-1,-6 3 0,-3-2-1,-2 0-1,-4 3 0,0 1-2,0 7-4,-1-2-4,3 9-9,3 7-13,-1-4-2</inkml:trace>
  <inkml:trace contextRef="#ctx0" brushRef="#br0" timeOffset="3442">967 398 15,'-14'-5'19,"14"5"-10,-20 3 0,6 0-3,-3 4 0,-1 1-1,-1 4-2,0 0 1,0 5 0,1-1-1,2 3-1,4-2-1,1 2 0,6-1-1,5 0 0,0-2 1,6-1-1,4-3 3,4 0-2,1-4 1,5-1-1,0-4 0,2-3 2,-2 0-1,2-6 2,-3-2-2,1-1 3,-2-4-2,-2 1 1,-2-4 2,-3 2-1,-3-5-2,-2 3 0,-6-4-1,-4 1 0,-5-1-1,-2-1-1,-4 1 0,-2 2-3,-2 5-1,-2 0-3,3 8-9,-1 5-10,-2 0-8,10 17-2</inkml:trace>
  <inkml:trace contextRef="#ctx0" brushRef="#br0" timeOffset="3971">1244 450 24,'14'-6'33,"-14"6"-3,0 0-19,0 0-5,0 0-1,0 19-1,0-1-2,-5 3 0,1 6 0,4 9 3,-3 6-2,3 2 0,0 6-1,-4 2 0,4 6-1,4 3 0,-4 2-1,4-3 0,1-3 0,0-3 0,1-4-1,1-5 1,0-11 0,-1-7-1,-1-7 2,-1-7 0,-4-13 0,0 0 0,0 0 0,0-14 1,-4-4-1,-3-7 0,0-5-1,-4-9 2,1-4-4,-3-4 4,3-5-4,-1-3 2,1-1 0,3-2 0,3 3 0,1 3-1,3 3 1,4 2-1,1 7 1,3 1-1,2 6 1,1 4-1,2 5 1,2 3 0,1 3 0,-1 3 0,-1 4 0,3 6 0,-1 2 0,0 3 0,2 8 0,-2 0 0,0 4 0,3 3 1,-1 3-1,-2 0 0,-1 0 1,-3-1-1,-3-1 1,-6-1 0,-6-2 3,-10-3-4,-8 0 1,-9-2-2,-7-2-3,-3 1-5,-8-1-26,-2-9 0,4 0-2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06.07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369 85 6,'7'-14'18,"-7"14"-1,0 0-2,0 0-5,-10-9-1,1 9-1,-3 10-3,-4-4-1,-2 6-2,-4-2 0,-2 6 0,-5-5 0,1 5 2,-2-6-1,2 1 1,2-4 0,4-1-1,2-2 3,7 1-1,3-5-2,10 0-1,-9 0 0,9 0-1,0 0 0,0 0-1,0 0-1,0 12 1,0 0 0,0 2-1,3 7 1,-3 7 0,0 5 0,0 5 1,0 3-1,-7 3 1,2 2-1,0-3 1,-2-3-1,0-1 1,-1-4 0,3-2-1,0-2 2,2-2-2,3-2 2,0-2-2,0-3 3,4-2-3,3-3 1,1 0 1,1-6 0,5 0-1,0-5 1,5-1 0,1-5 0,2 4 0,0-4-2,1-8-2,3 1-3,-3-6-9,1-2-22,2 6 0,-6-5-3</inkml:trace>
  <inkml:trace contextRef="#ctx0" brushRef="#br0" timeOffset="1121">497 362 22,'0'0'23,"0"-11"-3,0 11-5,0 0-4,0 0-5,0 0-2,0 11 0,0 3-3,4 5 0,-1 2-1,2 3 0,-1 4 0,4-1 0,1-2 0,2-5 2,0-4-2,0-2 0,1-5 1,-1-3 0,2-6 0,-2 0 0,0-4 0,1-2 0,-2-4 1,2-1-1,-2-2 0,1-3 1,-1-2 1,0 1-2,-4-5 2,2 3-1,-5-3 0,2 2 0,-5 0 1,5 5 0,-5 0-1,0 3 3,0 12-3,0-13 0,0 13 0,0 0-1,0 0-1,3 9 0,-3 3 0,4 3 0,0 4 0,0 4 0,1 1-1,1 2 0,2 0-2,-3-8-6,5 3-7,-5-4-21,-2-7 1,3-1-2</inkml:trace>
  <inkml:trace contextRef="#ctx0" brushRef="#br0" timeOffset="1697">859 317 26,'13'0'15,"-13"0"-3,4 15 0,-4-3-4,3 5-1,-3 3-1,7 6-1,-3 1-1,2 3-1,-2-3-1,3 0 1,-2-5-2,0-4 0,-2-3 0,1-4 2,-4-11-1,4 10 0,-4-10 1,0 0-1,0-13 2,0 3-1,0-4 0,4-3-1,-4-5-1,6 0-1,-3-4 2,2-1-1,1 3 1,2 0 0,1 3 0,0 5 0,-1 2-1,2 6 3,-1 4-3,0 4 0,-9 0 0,18 22 0,-10-7-1,0 5 1,1 4-1,0 2 0,-1 2 0,-3-1 0,3-1-2,-5-5-1,3 0-5,-6-5-1,6-2-12,-1-2-16,-5-12 2,0 0-2</inkml:trace>
  <inkml:trace contextRef="#ctx0" brushRef="#br0" timeOffset="2243">1340 85 10,'0'0'32,"0"0"-1,3 10-19,-3-10-2,-7 25-2,4-6-1,3 9-3,-4 5 0,4 7 0,0 7 2,0 2-2,4 2-1,3 1-1,-1-1-1,2-4 0,-1-6-2,2-7-3,1-5-3,-4-9-13,2-8-11,-2-2-5,-6-10 0</inkml:trace>
  <inkml:trace contextRef="#ctx0" brushRef="#br0" timeOffset="2538">1196 423 6,'0'0'35,"19"-15"0,-4 7-16,8 1-4,0-2-3,6 3-2,-1-1-9,-3-1-6,5 3-22,-2 5-6,-7-4-4</inkml:trace>
  <inkml:trace contextRef="#ctx0" brushRef="#br0" timeOffset="2756">1724 309 33,'0'0'32,"0"0"-13,-13 3-5,10 7-2,-6-1-3,6 8 0,-6 1-4,6 7-2,-1 3 0,4 5-1,-3-3-1,3 1-1,0-2 0,4-4-2,2-4-2,-3-8-5,-3-13-22,17 11-4,-17-11-3</inkml:trace>
  <inkml:trace contextRef="#ctx0" brushRef="#br0" timeOffset="3333">1947 3 34,'0'0'30,"0"0"-6,3-11-6,-3 11-2,0 0-3,0 16-5,0 0-1,0 7-3,0 5-1,4 9-1,-1 4 1,2 5-2,1 1 0,1 1 0,-1-5 0,2-4-1,0-2 1,0-7-1,-1-3-2,-1-7 1,0 0-4,-3-7-4,4 2-8,-7-1-21,0-5 0,6 3-2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20.60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25 630 4,'-13'0'36,"13"0"0,-13-3-13,13 3-6,0 0-2,0 0-6,0 0-1,3 10-3,-3-10-2,0 23-1,3-4 0,-3 6-1,6 5-1,-2 3 0,2 2 0,0-1 0,1-2 0,2-3 0,3-6 0,1-7 1,3-7-1,2-9 0,0-7 1,4-6-1,0-6 0,2-4 1,-2-4-1,0-1 1,-3-3-1,-1 0 1,-3-1 0,-4 2 1,-3 2-1,-2 5 1,-2 2 0,-1 6 0,-3 3-1,0 12 0,0 0 1,0 0-2,7 13 1,-4 4-2,2 7 1,1 2-3,1 6 2,3 2-1,4 3-1,-2-5-2,5 0-2,-3-12-4,5 1-4,-5-15-3,7-1-4,-7-13-5,2-3 0,-4-9 2</inkml:trace>
  <inkml:trace contextRef="#ctx0" brushRef="#br0" timeOffset="483">563 632 3,'0'-39'13,"0"24"1,-5 6-2,5 9 2,0 0-1,0-10-2,0 10 1,0 0-3,0 0 1,0 0-3,0 0 3,0 0-4,0 0-1,-3 9 1,3-9-1,0 10-1,0 0-1,0 4-1,0 5-1,0 6 1,0 5-2,0 7 1,3 6-1,-3 5 0,0 5-1,3 4-1,-3 0 1,-3 0-1,-1-2 1,1-4-1,-3-5 0,2-4 0,-1-7 1,1-11 0,-1-6 0,2-8 1,3-10 0,0 0-2,-10-15 4,5-6-4,0-6 2,0-7 0,-1-9 0,2-7 0,4-7 0,-3-5 0,6-3 0,4-3 2,2 3 0,3 5-1,6 5 2,2 7-1,4 12 1,1 8-1,0 11 1,0 6-2,0 11 1,-4 7-1,-2 5-1,-4 10 1,-3 4-2,-4 3 1,-3 3-1,-5-1 1,0-1-1,-10-2 1,-2-4-2,-5-5 0,-4-6 0,-3-2-2,-3-11-4,2 0-8,-3-5-14,2-7-7,8-1-3</inkml:trace>
  <inkml:trace contextRef="#ctx0" brushRef="#br0" timeOffset="1217">1128 642 31,'31'0'38,"-31"0"-2,9-14-16,-9 14-10,-9-14-4,-2 7 2,-8 0-3,0 2-1,-4 1-2,-1 4 0,-1 0 0,-2 6-2,2 7 1,3 3-2,3 4 1,1 3-2,5 2 0,4 0 0,5 2 1,4-2-1,4-4 1,5-4 1,4-3-1,1-6 2,3-5 0,2-3-1,3-11 1,0-4 0,-1-6 0,0-7-1,-1-8 1,-3-3 0,-2-6-1,-4-2 1,-3-4-1,-4 2 1,-4-1 0,0 3 1,0 6-1,0 6 0,-6 7 1,6 8-1,-3 6 0,3 14 0,0 0-1,0 14 1,-3 12-1,3 8 0,0 10 0,0 6 0,5 11-1,-2 2 0,1 2 0,2-6-1,3-3-1,-2-12-2,7-1-2,-4-16-4,9-3 1,-5-15-6,9-3-1,-4-12 1,8 1-1,-5-10 3,6-1 3,-4-2 5,3-2 4,-3 2 3,-3-2 6,0 5 4,-5-3 3,0 3 1,-7-4 0,4 5-1,-13-6 0,8 8-2,-11-7-1,3 8-4,-5-4-2,5 15-1,-12-14-1,12 14-2,-16 0 0,4 6-1,2 7 0,-2 6-2,2 1 2,-2 4-1,3 1 0,0-1 0,3-1 0,6-2 1,-4-5-1,4-6 1,0-10 0,9 9 1,-9-9-1,16-9 1,-8-1-1,3-3 1,-1-3 0,0 0-1,1 1 1,-3 1-1,-2 3 1,-6 11-1,10-14 1,-10 14-1,13 7 0,-6 4 1,2 1-1,2 4 0,1 1-1,1 1 1,1 0-2,-2-3-1,2 1-2,-5-10-4,5 3-8,-14-9-17,17-8-4,-6-2-3</inkml:trace>
  <inkml:trace contextRef="#ctx0" brushRef="#br0" timeOffset="2231">1733 207 10,'-3'-58'38,"-1"40"2,-1 7-13,5 11-7,0 0-6,0 22-6,0 0-2,4 13-2,0 7-2,3 11 0,-1 6-1,1 4 0,-1 4-1,1-3-1,-1-5 1,0-6-2,0-7-1,-6-10-4,7-3-6,-7-13-17,-3-11-11,3-9 1</inkml:trace>
  <inkml:trace contextRef="#ctx0" brushRef="#br0" timeOffset="2527">1628 553 41,'-13'0'40,"13"0"0,13-7-10,3 3-20,1-4-5,8-1-3,1-2-5,1-5-9,8 3-27,-2 4-1,-4 1-1</inkml:trace>
  <inkml:trace contextRef="#ctx0" brushRef="#br0" timeOffset="2745">2004 655 17,'15'19'34,"2"-26"0,-10-3-12,0-6-17,4-3-1,-1-4-1,0 2 5,-3-4-4,0 4 2,-3-2-1,2 6 2,-6-2-1,0 6-1,0-1-1,0 14-1,-10-17-1,10 17 0,-18-3-1,6 9 0,-4 2-1,-2 5 0,-3 3 0,2 5 1,-2 4-1,2 5-1,4 2 1,4 2-1,5-1 0,6-1-2,10-1 0,5-7-3,11 0-1,0-13-5,14-1-1,-2-14-5,12 1-3,-3-15 2,8 2-1,-4-10 6,3 0 2,-4-4 7,-3-1 7,-4 0 8,-8-2 3,-1 5 6,-15-5-1,-2 6 0,-12-3-2,-2 7-1,-11-2-5,2 9 0,-10 1-5,2 9-1,-5 6-2,0 4-1,0 9 0,-2 7-1,3 7 0,-1 5 0,3 4 0,1 4-2,6 0 1,0-2-1,9-5 0,0-5 0,9-8 0,4-8 0,2-8 1,4-11 0,2-9-1,1-5 5,0-6-3,0-5 2,-5-7-1,-2-3 2,-4-8-1,0-1 0,-6-4 1,-2 1-2,-3-2 2,-5 0-1,-1 5 0,-2 6 0,0 8 0,1 9 0,0 7 0,3 7-1,4 14 2,-8 9-2,8 11 0,3 12-1,2 10 1,2 9-1,2 11 1,1 7-1,4 4 0,-1-1-2,3 6-6,-9-7-22,2 1-12,-1-3 0,-8-7-3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10.1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9 337 19,'0'-10'24,"-4"-1"-3,4 11-2,0 0-5,0 0 0,0 0-6,0 0 2,0 0-4,0 9-2,-4 5-2,4 7-1,0 3 0,0 5-1,0 3 2,3 4-4,-3-4 2,7-2 2,-1-4-2,1-2 0,1-4 0,1-5 0,1-2-2,-1-5 2,2-2 2,0-1-2,-1-5 0,0 0 2,1-7-2,-11 7 1,16-20-1,-7 7 1,-3-4-1,0-1 0,0-1 1,-1 1-1,0-2 0,1 2 0,0 4 0,0 0 0,-1 4 0,-5 10 0,11-14 0,-11 14 0,10 0-1,-10 0 1,15 17 0,-6-3 0,0 6 0,3 0 0,1 3 0,1-1 1,1-2-1,1-2 0,1-7 0,2-4 1,-1-7 0,-1 0-1,0-11 1,-1-2 0,-3-4 1,2-3-1,-6-1 1,-2-3-1,-2-4 1,-5 4 0,0-3 0,-3-1 0,-5-1-1,-3 3-1,1 2 0,-3 3 0,3 4-1,-2 2-2,5 6-1,-5 4-3,12 5-5,0 0-3,0 0-18,0 14-7,0-14 2</inkml:trace>
  <inkml:trace contextRef="#ctx0" brushRef="#br0" timeOffset="810">833 306 12,'-22'-10'30,"7"3"-11,2 7-5,-3-7-1,2 7-3,-3 0 1,3 11-5,-2 2 1,3 3-1,0 5-3,2 6-1,1 4 0,3 4 0,7 1-1,0-1-1,0 0 1,11-4 0,1-3-1,4-6 1,5-8-1,3-6 1,1-8 0,1-8-1,1-5 4,-2-3-3,-3-7 1,-1 1-1,-8-5 1,-3-1-1,-10-1 1,0 1-1,-11-1 0,-4 1-1,-4 1 0,-6 3-2,0 5-1,-2 1-7,6 12-5,-1 0-17,5 6-3,9 12-4</inkml:trace>
  <inkml:trace contextRef="#ctx0" brushRef="#br0" timeOffset="1277">1133 347 3,'0'0'30,"0"0"-2,-14 0-18,9 13-4,-1-2 2,-2 7-5,2 2 0,-1 4-1,3 0-1,-1 0 0,5 0-1,-3-5 1,3-1-1,0-4 1,0-5 2,0-9 1,0 0-1,0 0 2,0 0-2,0 0 1,9-20 1,-9 7-1,0-5-2,0 0-2,0-5 1,0 2 0,-4-1 1,4 0-1,0 3 1,0 2 0,0 4-1,0 1 0,0 12 0,11-8 0,-11 8 1,18 9-4,-6-1 2,1 6 0,4 0 0,-1 6 0,4-2 0,-2 0-1,3 1 1,-2-2 0,2-3 0,-4-3 0,-2-1 0,1-5 0,-4-5 1,1 0 1,-13 0 0,17-12 0,-13 0 0,1 0 0,-1-4 1,-1 0 0,-3-5 1,3-1-1,-3-3 0,0 1-1,-4-1 0,4 2 0,-3 1-1,3 4 1,-3 3-2,3 6 0,0 9-1,-3-12-1,3 12-4,0 0-12,0 0-21,-9 12-2,9-12 1</inkml:trace>
  <inkml:trace contextRef="#ctx0" brushRef="#br0" timeOffset="2600">1611 68 9,'6'-9'13,"-6"9"1,0 0-6,0 0 2,0 0-1,0 0 0,0 0-1,0 0 2,0 0-3,3 21 1,-3-10 0,0 9 0,0 2 0,3 6-3,-3 5 1,0 5-1,0-1-1,3 5-1,-3-3 0,0 2-1,0-4 0,0-1-1,3-4-1,-3-4 0,0-2 1,0-2-1,0-4 0,3-1 0,-3-2 0,0-2 0,4-4 0,-4-2 0,0-9-1,0 12-1,0-12-1,0 0-3,0 0-7,0 0-8,-9-8-13,9 8-3,-8-16 0</inkml:trace>
  <inkml:trace contextRef="#ctx0" brushRef="#br0" timeOffset="3317">1872 215 14,'-3'-17'23,"3"3"-2,0 14-3,-3-9-2,3 9-4,0 0-2,0 0-2,0 0 0,0 10-5,3 4 0,-3 7-1,0 4 0,3 5 1,0 4 1,-3 1-2,5 1-1,-5-4 1,6 1-2,-3-9 2,0-1-2,-3-7 0,4-3 0,-4-3 0,0-10 1,8 9-1,-8-9 1,11-3-1,-1-1 1,1-1-1,6-2 1,3 0-1,4 0 0,4 1 0,3 1 1,0 1-1,2 4 0,-1-5 0,-2 5 0,-3 0 0,-3 0 0,-6 0 0,-3 0-2,-4 0-3,-11 0-6,0 0-6,0 0-16,0-8-5,0 8 0</inkml:trace>
  <inkml:trace contextRef="#ctx0" brushRef="#br0" timeOffset="3846">2478 226 17,'-7'-11'27,"-9"8"-11,5 3-4,-4 0 0,-1 0-3,0 4-2,-3 3 0,1 3-1,-3 5-2,5 1 3,-3 5-2,7 4-2,2-1 0,7 2-1,3-2 0,7 0-1,8-5 1,4-1-2,8-7 0,2-3 1,4-8-1,2 0 2,2-5-2,0-2 0,-4-5 2,-2 1-1,-7-2 0,-3-1 1,-7 0-2,-6-4 2,-8 0-1,-10 1 0,-6-1-1,-8 1 0,-1 2 0,-4 2-1,-2 2 0,0 4-2,5 7-4,-1-6-5,10 6-13,7 3-11,10-3-1</inkml:trace>
  <inkml:trace contextRef="#ctx0" brushRef="#br0" timeOffset="4345">3029 177 31,'14'-3'34,"-9"-7"-15,-5 10-2,-8-9-2,8 9-2,-17-8-5,5 8-2,-4-3 0,-1 3-2,-3 4-1,4 3 0,-3-2-2,2 4 1,1 0-1,1 1 0,4 2-1,2 0 1,4 0-1,5-1 0,0-1 0,6 2 0,3-3 1,4 1-1,1-2 0,3 0 1,0 1-1,0 2 1,4-1-1,-2 1 1,-1-2 0,-3 1-1,-4 2 1,0-2-1,-11-10 1,7 15-1,-7-15 0,-16 15 0,1-7 0,-4 0 0,-5 1 0,-4-2 0,0 2-1,0-3 0,3 1 0,0-7-3,10 6-4,-3-10-15,9-3-16,9 7 1,0-22-3</inkml:trace>
  <inkml:trace contextRef="#ctx0" brushRef="#br0" timeOffset="5014">3147 205 4,'0'0'34,"0"0"-4,0 0-10,12-9-3,-1 9-1,0-3-4,7 3-3,2-4 0,5 4-4,2-2-2,1 2 0,1-3-2,2 3 0,-1 0 0,-2-5-2,-4 5 1,-5 0-2,-2-3 0,-5 0-2,0 3-2,-12 0-5,9-7-3,-9 7-6,0 0-5,0 0-8,-16-11-4</inkml:trace>
  <inkml:trace contextRef="#ctx0" brushRef="#br0" timeOffset="5326">3374 180 7,'-4'14'33,"4"-5"-4,0 4-5,-6-2-5,6 7-2,-7 1-7,7 5 1,-5-3-4,5 3-1,-4-2-2,4-2-1,-5-2-1,5-2-1,0-5 0,0-11-1,-4 13 0,4-13-2,0 0-3,0 0-4,0 0-14,0 0-16,0 0 0,4-14-1</inkml:trace>
  <inkml:trace contextRef="#ctx0" brushRef="#br0" timeOffset="5840">3546 22 10,'0'-10'20,"0"10"-5,10 0 2,-10 0-4,22-6-2,-6 3-1,8 3 0,0-3-1,6 3 0,-3 0-2,4 0-2,-5 0-1,1 4-1,-9 0 2,0 3-2,-5 1-2,-6 2 1,-1 4 0,-3 3-1,-3 2 1,0 3 0,0 0 0,-3 2-1,3 0 1,0 1-1,0 0 0,0 3 0,0-3 0,0 1 0,3-2 0,0 0 0,0-3 0,0 2 0,0-3 0,0-4-1,0-3 1,1 0-1,-4-3 0,0-1 0,0-9 0,-4 13 0,4-13 1,-17 9-1,3-4 0,-6 0 2,-6 0-2,-3 2 0,-3 1-2,-1 0 1,1 3-5,-4-6-15,5-1-19,4-4 1,4-5-2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4.7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117 853 9,'9'-10'8,"-9"10"1,15-6-2,-2 6-1,1-7-1,4 7 0,1 0 0,7 0-1,3 0 1,5 0-2,6 0 2,7 0-2,9 0 2,9 0-1,9-5 0,10-4 0,13 4-1,10-6 0,12 2 0,11-6 0,9 3-2,11-4 0,13 2 0,9-3 0,11-1-1,11-2 2,8-1-2,11-2 1,11-2-1,5-1 0,4-2 0,8 0 1,3 0-1,5 0 0,3 0 0,4 2 1,1 1 0,9 1 0,-3 2-1,-1 3 1,0 1 1,-1 1-1,-1 2 0,1 2-1,-1 1 3,-2 1-3,4-1 3,3 3-3,2-2 0,-3 4 0,2-1 0,-7-2 2,-6 1-4,-4 1 2,-6 1-1,-7-2 1,-9 0-2,-4 0 1,-6-1-1,-8 2 2,-3 1 0,-10-2 0,-10 2 0,-7-1 0,-7 1 0,-12 1 0,-9-2 0,-13 3 2,-9-3-2,-11 2 0,-7 0 0,-13-2 0,-8 3 1,-9 0-1,-7 0 0,-9 1 0,-6 1 2,-6 0-2,-8 0 0,-8 3 0,-4 0 0,-8-4-2,-5 4 2,-5 0 0,-3 0 0,-12 0 0,10 0-1,-10 0 1,0 0 0,0 0 0,0 0 0,0 0-2,0 0 2,0 0 0,0 0 0,0 0 2,0 0-2,0 0 0,0 0 0,0 0 1,0 0-1,0 0 0,0 0 2,0 0-2,0 0 0,0 0 1,0 0-1,0 0 0,0 0 2,0 0-2,0 0 0,0 0 1,5 13-1,-5-13 0,3 12 0,-3-2 1,0 2-1,0 1 0,0 5 1,0 1-1,0 6 0,0 4 1,-3 5-1,3 4 1,0 7 0,-3 6 0,3 6-1,-3 8 1,3 6-1,-5 8 1,-1 6-1,2 7 1,-3 6-1,0 11 0,-1 2 1,2 8 0,-1 8 0,1 8-1,1 6 2,0 8-2,0 3 1,-2 5 1,1 7 0,-3 5-1,-3 2-1,0 3 0,1 1 1,-3 8-1,1 4 1,0 1-1,-1-2 0,2-1 0,1-1 0,0-6 1,1-3-1,-2-10 0,2-7 0,0-6 1,-2-9-1,0-9 0,2-12 1,1-8-1,0-5 1,3-10-1,2-5 1,4-7-1,0-3 0,0-2 0,5-3 0,-1-5 0,1-3 0,0-6 0,-1-8 0,-1-6 0,2-6 1,-5-11-1,6-5 0,-3-4 0,0-5 1,0-2-1,-3-3 0,4 0 0,-4-3 0,0 1 0,0-4 1,0-9-1,0 15 1,0-15-1,0 12 0,0-12 1,0 9-1,0-9 0,0 13 1,0-13-1,-3 15 0,3-15-1,0 13 1,0-13 0,0 0 1,0 11-1,0-11 0,0 0 0,0 0 1,0 0-1,0 0 1,0 0-1,0 0 1,0 0-1,0 0 1,0 0-1,0 0 1,0 0-1,0 0 0,0 0 1,0 0-1,0 0 0,0 0 0,0 0 0,0 0 0,0 0 0,-14 5 0,3-5 0,-2 0 0,-5 0 0,-7 0 0,-9 0-1,-7 0 1,-7 4-1,-11-4 0,-10 3 0,-8-3 0,-13 5 0,-10-5 0,-10 4 0,-11-4 0,-9 7 0,-11-3 1,-9 2-1,-10 1 1,-7 1-1,-10 3 1,-7 0 0,-12 2 0,-7 1 0,-8-2 0,-10 4 0,-9-1-1,-6 1 2,-5-1-1,-4 1 1,-2-1-1,-3-3 1,-4 2 0,-3-3 0,-2 0-1,-2-3 1,-4 0-1,-5 0 0,1 0 1,0-2-1,-1 0 0,0 0 0,3 0 0,-2-1-1,2 2 0,0-1 1,1 0-1,-2 3 1,5 2-1,4 2 2,3 0-1,5 0 0,10 2 1,5 0-1,9 2 1,10-2 0,7 1-1,7-3 1,11 0 0,10 1-1,14-2 2,9-2-1,13-1 0,13-3 0,15-1 0,14-1 0,13-4 0,11 0-1,14 0 1,13 0-1,10-4 0,8 4 1,8-3-1,8 3 1,7-4 0,12 4-1,-13 0 0,13 0 1,0 0-1,0 0 0,0 0 0,0 0 0,0 0-1,0 0 1,0 0 0,0 0 0,0 0 0,0 0 1,0 0-1,0 0 0,0 0 1,0 0-1,0 0 1,-9-3-1,9 3 2,0 0-2,0 0 0,0 0 0,-9 0 1,9 0-1,0 0 0,0 0 0,0 0 1,0 0-1,-11-9 0,11 9 0,0 0 0,0 0 0,0 0-1,0 0 1,0 0 0,0 0 0,0 0 0,-8-9 0,8 9 0,0 0 0,0-11-1,0 11 1,-3-18 0,3 7 0,0-3 0,0-3 0,0-4-2,-3-4 2,3-2 0,0-5 0,3-4-1,-3-8 1,4-4 1,0-6-1,-1-6 0,2-6 0,-1-6 0,1-6 0,-2-4 0,1-1 0,-4-5 0,5-1 2,-5-4-2,0 0 0,0-1 1,-5-1-1,1 0 0,-4-2 0,0-2 0,0-1 0,-4-2 0,0 2 0,-1-4 0,0-1 0,-2-4 0,3-3 1,0-3-2,-1 0 1,2-5 0,0-3 0,4-2 0,-2-4 0,3-2 0,0 0 0,3 0 0,0-2 0,3-1 0,-4 4 0,4 0-1,0 2 1,-3 4 0,3-1 0,-8 0 0,8 4 1,-6 1-1,6-3 1,-5 3-1,5 1 0,0 1 0,0 6-1,0 7 1,0 5-1,0 5-1,4 6 2,-4 7-1,3 7 0,0 9 1,-3 5 1,3 6-1,-3 5 0,0 9 0,0 8 1,0 5 1,0 5-2,-3 6 2,0 2-2,3 5 1,0 10-1,-6-13 1,6 13-1,0 0 1,0 0-2,0 0 1,0 0-1,0 0 1,0 0-1,0 0 0,0 0 1,0 0 0,0 0-1,0 0-1,0 0 2,0 0-1,0 0 0,0 0-5,0 0-11,0 0-21,3-10 0,-3 10-1,16-24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87020D80-878F-4E3F-9769-34C04B87D680}" emma:medium="tactile" emma:mode="ink">
          <msink:context xmlns:msink="http://schemas.microsoft.com/ink/2010/main" type="inkDrawing" rotatedBoundingBox="12539,4983 19753,4404 19779,4739 12566,5318" semanticType="callout" shapeName="Other">
            <msink:sourceLink direction="from" ref="{2E6134F3-09E6-45B5-8DE7-54307CF58F31}"/>
            <msink:sourceLink direction="to" ref="{E389BA53-632F-46C4-80DE-68C45EB080A8}"/>
          </msink:context>
        </emma:interpretation>
      </emma:emma>
    </inkml:annotationXML>
  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AAB8D0A6-9F3A-4B1C-8F91-C1FE0390CF8B}" emma:medium="tactile" emma:mode="ink">
          <msink:context xmlns:msink="http://schemas.microsoft.com/ink/2010/main" type="inkDrawing" rotatedBoundingBox="12637,10259 19687,9778 19693,9871 12643,10352" shapeName="Other"/>
        </emma:interpretation>
      </emma:emma>
    </inkml:annotationXML>
  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4.7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066671E-82C5-4D79-9701-5DE0CEE51806}" emma:medium="tactile" emma:mode="ink">
          <msink:context xmlns:msink="http://schemas.microsoft.com/ink/2010/main" type="inkDrawing" rotatedBoundingBox="9396,8486 22596,7629 23035,14392 9835,15248" hotPoints="22386,8050 22543,14557 9798,14865 9641,8358" semanticType="enclosure" shapeName="Rectangle">
            <msink:sourceLink direction="with" ref="{1C507328-2006-4F3C-95A3-17BF04ACD65F}"/>
            <msink:sourceLink direction="with" ref="{28BA8A41-D1CB-46BC-98F1-BF7569DFAFF0}"/>
            <msink:sourceLink direction="with" ref="{2E11DFAA-4B84-47D3-97B5-0BB34A584265}"/>
            <msink:sourceLink direction="with" ref="{EB0C9D26-E150-4229-887E-784DCE6FADAC}"/>
            <msink:sourceLink direction="with" ref="{C1A9E667-C883-4F1F-A327-55365BDB1957}"/>
            <msink:sourceLink direction="with" ref="{8420384E-4428-45EE-BC4C-4EC7EAA3391F}"/>
            <msink:sourceLink direction="with" ref="{0FB146DA-42B2-44C9-BD4F-ED8DE5C0505D}"/>
            <msink:sourceLink direction="with" ref="{CF294259-AB6D-4B34-AE81-FE6113305AEB}"/>
            <msink:sourceLink direction="with" ref="{6F91F558-718C-496A-872F-EDE30DAD930E}"/>
          </msink:context>
        </emma:interpretation>
      </emma:emma>
    </inkml:annotationXML>
    <inkml:trace contextRef="#ctx0" brushRef="#br0">117 853 9,'9'-10'8,"-9"10"1,15-6-2,-2 6-1,1-7-1,4 7 0,1 0 0,7 0-1,3 0 1,5 0-2,6 0 2,7 0-2,9 0 2,9 0-1,9-5 0,10-4 0,13 4-1,10-6 0,12 2 0,11-6 0,9 3-2,11-4 0,13 2 0,9-3 0,11-1-1,11-2 2,8-1-2,11-2 1,11-2-1,5-1 0,4-2 0,8 0 1,3 0-1,5 0 0,3 0 0,4 2 1,1 1 0,9 1 0,-3 2-1,-1 3 1,0 1 1,-1 1-1,-1 2 0,1 2-1,-1 1 3,-2 1-3,4-1 3,3 3-3,2-2 0,-3 4 0,2-1 0,-7-2 2,-6 1-4,-4 1 2,-6 1-1,-7-2 1,-9 0-2,-4 0 1,-6-1-1,-8 2 2,-3 1 0,-10-2 0,-10 2 0,-7-1 0,-7 1 0,-12 1 0,-9-2 0,-13 3 2,-9-3-2,-11 2 0,-7 0 0,-13-2 0,-8 3 1,-9 0-1,-7 0 0,-9 1 0,-6 1 2,-6 0-2,-8 0 0,-8 3 0,-4 0 0,-8-4-2,-5 4 2,-5 0 0,-3 0 0,-12 0 0,10 0-1,-10 0 1,0 0 0,0 0 0,0 0 0,0 0-2,0 0 2,0 0 0,0 0 0,0 0 2,0 0-2,0 0 0,0 0 0,0 0 1,0 0-1,0 0 0,0 0 2,0 0-2,0 0 0,0 0 1,0 0-1,0 0 0,0 0 2,0 0-2,0 0 0,0 0 1,5 13-1,-5-13 0,3 12 0,-3-2 1,0 2-1,0 1 0,0 5 1,0 1-1,0 6 0,0 4 1,-3 5-1,3 4 1,0 7 0,-3 6 0,3 6-1,-3 8 1,3 6-1,-5 8 1,-1 6-1,2 7 1,-3 6-1,0 11 0,-1 2 1,2 8 0,-1 8 0,1 8-1,1 6 2,0 8-2,0 3 1,-2 5 1,1 7 0,-3 5-1,-3 2-1,0 3 0,1 1 1,-3 8-1,1 4 1,0 1-1,-1-2 0,2-1 0,1-1 0,0-6 1,1-3-1,-2-10 0,2-7 0,0-6 1,-2-9-1,0-9 0,2-12 1,1-8-1,0-5 1,3-10-1,2-5 1,4-7-1,0-3 0,0-2 0,5-3 0,-1-5 0,1-3 0,0-6 0,-1-8 0,-1-6 0,2-6 1,-5-11-1,6-5 0,-3-4 0,0-5 1,0-2-1,-3-3 0,4 0 0,-4-3 0,0 1 0,0-4 1,0-9-1,0 15 1,0-15-1,0 12 0,0-12 1,0 9-1,0-9 0,0 13 1,0-13-1,-3 15 0,3-15-1,0 13 1,0-13 0,0 0 1,0 11-1,0-11 0,0 0 0,0 0 1,0 0-1,0 0 1,0 0-1,0 0 1,0 0-1,0 0 1,0 0-1,0 0 1,0 0-1,0 0 0,0 0 1,0 0-1,0 0 0,0 0 0,0 0 0,0 0 0,0 0 0,-14 5 0,3-5 0,-2 0 0,-5 0 0,-7 0 0,-9 0-1,-7 0 1,-7 4-1,-11-4 0,-10 3 0,-8-3 0,-13 5 0,-10-5 0,-10 4 0,-11-4 0,-9 7 0,-11-3 1,-9 2-1,-10 1 1,-7 1-1,-10 3 1,-7 0 0,-12 2 0,-7 1 0,-8-2 0,-10 4 0,-9-1-1,-6 1 2,-5-1-1,-4 1 1,-2-1-1,-3-3 1,-4 2 0,-3-3 0,-2 0-1,-2-3 1,-4 0-1,-5 0 0,1 0 1,0-2-1,-1 0 0,0 0 0,3 0 0,-2-1-1,2 2 0,0-1 1,1 0-1,-2 3 1,5 2-1,4 2 2,3 0-1,5 0 0,10 2 1,5 0-1,9 2 1,10-2 0,7 1-1,7-3 1,11 0 0,10 1-1,14-2 2,9-2-1,13-1 0,13-3 0,15-1 0,14-1 0,13-4 0,11 0-1,14 0 1,13 0-1,10-4 0,8 4 1,8-3-1,8 3 1,7-4 0,12 4-1,-13 0 0,13 0 1,0 0-1,0 0 0,0 0 0,0 0 0,0 0-1,0 0 1,0 0 0,0 0 0,0 0 0,0 0 1,0 0-1,0 0 0,0 0 1,0 0-1,0 0 1,-9-3-1,9 3 2,0 0-2,0 0 0,0 0 0,-9 0 1,9 0-1,0 0 0,0 0 0,0 0 1,0 0-1,-11-9 0,11 9 0,0 0 0,0 0 0,0 0-1,0 0 1,0 0 0,0 0 0,0 0 0,-8-9 0,8 9 0,0 0 0,0-11-1,0 11 1,-3-18 0,3 7 0,0-3 0,0-3 0,0-4-2,-3-4 2,3-2 0,0-5 0,3-4-1,-3-8 1,4-4 1,0-6-1,-1-6 0,2-6 0,-1-6 0,1-6 0,-2-4 0,1-1 0,-4-5 0,5-1 2,-5-4-2,0 0 0,0-1 1,-5-1-1,1 0 0,-4-2 0,0-2 0,0-1 0,-4-2 0,0 2 0,-1-4 0,0-1 0,-2-4 0,3-3 1,0-3-2,-1 0 1,2-5 0,0-3 0,4-2 0,-2-4 0,3-2 0,0 0 0,3 0 0,0-2 0,3-1 0,-4 4 0,4 0-1,0 2 1,-3 4 0,3-1 0,-8 0 0,8 4 1,-6 1-1,6-3 1,-5 3-1,5 1 0,0 1 0,0 6-1,0 7 1,0 5-1,0 5-1,4 6 2,-4 7-1,3 7 0,0 9 1,-3 5 1,3 6-1,-3 5 0,0 9 0,0 8 1,0 5 1,0 5-2,-3 6 2,0 2-2,3 5 1,0 10-1,-6-13 1,6 13-1,0 0 1,0 0-2,0 0 1,0 0-1,0 0 1,0 0-1,0 0 0,0 0 1,0 0 0,0 0-1,0 0-1,0 0 2,0 0-1,0 0 0,0 0-5,0 0-11,0 0-21,3-10 0,-3 10-1,16-24 1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9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C95F4E13-13BC-45A1-B695-7340C51C4262}" emma:medium="tactile" emma:mode="ink">
          <msink:context xmlns:msink="http://schemas.microsoft.com/ink/2010/main" type="writingRegion" rotatedBoundingBox="12263,3628 12341,17358 12237,17359 12160,3629"/>
        </emma:interpretation>
      </emma:emma>
    </inkml:annotationXML>
    <inkml:traceGroup>
      <inkml:annotationXML>
        <emma:emma xmlns:emma="http://www.w3.org/2003/04/emma" version="1.0">
          <emma:interpretation id="{623C67F4-FDEE-4C51-8BB3-311F1977FB9A}" emma:medium="tactile" emma:mode="ink">
            <msink:context xmlns:msink="http://schemas.microsoft.com/ink/2010/main" type="paragraph" rotatedBoundingBox="12263,3628 12341,17358 12237,17359 12160,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C0BBE-E3E4-451F-B1DC-B6CA026BDE2B}" emma:medium="tactile" emma:mode="ink">
              <msink:context xmlns:msink="http://schemas.microsoft.com/ink/2010/main" type="line" rotatedBoundingBox="12263,3628 12341,17358 12237,17359 12160,3629"/>
            </emma:interpretation>
          </emma:emma>
        </inkml:annotationXML>
        <inkml:traceGroup>
          <inkml:annotationXML>
            <emma:emma xmlns:emma="http://www.w3.org/2003/04/emma" version="1.0">
              <emma:interpretation id="{2E6134F3-09E6-45B5-8DE7-54307CF58F31}" emma:medium="tactile" emma:mode="ink">
                <msink:context xmlns:msink="http://schemas.microsoft.com/ink/2010/main" type="inkWord" rotatedBoundingBox="12200,3628 12222,7675 12206,7676 12183,3629">
                  <msink:destinationLink direction="from" ref="{87020D80-878F-4E3F-9769-34C04B87D680}"/>
                </msink:context>
              </emma:interpretation>
              <emma:one-of disjunction-type="recognition" id="oneOf0">
                <emma:interpretation id="interp0" emma:lang="" emma:confidence="0">
                  <emma:literal>-</emma:literal>
                </emma:interpretation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=</emma:literal>
                </emma:interpretation>
                <emma:interpretation id="interp4" emma:lang="" emma:confidence="0">
                  <emma:literal>~</emma:literal>
                </emma:interpretation>
              </emma:one-of>
            </emma:emma>
          </inkml:annotationXML>
          <inkml:trace contextRef="#ctx0" brushRef="#br0">-2912 1540 3,'0'48'14,"0"-20"2,0-2-5,0 2-1,0 0-2,0-1-4,0 2 0,0-2-2,0 0-2,0 2 0,0 0-2,0 0-2,0 2 0,4 3-2,-4 1-1,0 5 0,0-1 2,0 0 1,0 0-2,0 2 3,0-3-1,0 2-3,0 0-6</inkml:trace>
          <inkml:trace contextRef="#ctx0" brushRef="#br0" timeOffset="-686">-2919-431 6,'0'-9'9,"0"9"0,0 0 1,0 0-4,0 0-1,0 0 1,0 0 1,0 10 0,0 1 0,0 3-2,0 5 1,0 7-1,0 5 0,0 6-1,0 5-3,0 3-1,0 2 1,0 1-1,0-3-2,0-2-1,4-1-4,-4-5-6,0-2-7,0 1-4,0-5-6</inkml:trace>
          <inkml:trace contextRef="#ctx0" brushRef="#br0" timeOffset="-280">-2910 608 2,'-3'22'26,"3"-7"-6,0-1-2,0 7-5,-3-2-1,3 6-4,0 1 0,0 4-2,0 1-2,0 3 1,0 1-2,0 1-1,0 0-4,0 1-1,3 3-3,-3-4-1,0 4-6,0-8 0,0 1-6,0-4-4,0-5-4</inkml:trace>
          <inkml:trace contextRef="#ctx0" brushRef="#br0" timeOffset="297">-2894 2574 19,'-7'43'34,"4"-22"-12,-1-2-3,4 2-6,0-6-1,0 9-1,0-3-5,0 3-2,0 2-1,0 3 2,0 3-4,0 4 0,0 3-1,0 1 0,0 4-2,0 0-1,4 10 0,-4 1-1,3 5-2,-3-1-5,4 8-5,-4-2-3,0 3-4,0 0-2,0-9-6</inkml:trace>
        </inkml:traceGroup>
        <inkml:traceGroup>
          <inkml:annotationXML>
            <emma:emma xmlns:emma="http://www.w3.org/2003/04/emma" version="1.0">
              <emma:interpretation id="{1C507328-2006-4F3C-95A3-17BF04ACD65F}" emma:medium="tactile" emma:mode="ink">
                <msink:context xmlns:msink="http://schemas.microsoft.com/ink/2010/main" type="inkWord" rotatedBoundingBox="12250,8065 12273,12198 12234,12199 12211,8066">
                  <msink:destinationLink direction="with" ref="{B066671E-82C5-4D79-9701-5DE0CEE51806}"/>
                </msink:context>
              </emma:interpretation>
              <emma:one-of disjunction-type="recognition" id="oneOf1">
                <emma:interpretation id="interp5" emma:lang="" emma:confidence="0">
                  <emma:literal>~</emma:literal>
                </emma:interpretation>
                <emma:interpretation id="interp6" emma:lang="" emma:confidence="0">
                  <emma:literal>- -</emma:literal>
                </emma:interpretation>
                <emma:interpretation id="interp7" emma:lang="" emma:confidence="0">
                  <emma:literal>- _</emma:literal>
                </emma:interpretation>
                <emma:interpretation id="interp8" emma:lang="" emma:confidence="0">
                  <emma:literal>+</emma:literal>
                </emma:interpretation>
                <emma:interpretation id="interp9" emma:lang="" emma:confidence="0">
                  <emma:literal>- .</emma:literal>
                </emma:interpretation>
              </emma:one-of>
            </emma:emma>
          </inkml:annotationXML>
          <inkml:trace contextRef="#ctx0" brushRef="#br0" timeOffset="1233">-2872 6362 27,'3'78'30,"0"-42"-1,-3-4 1,0-3-18,0 1-9,0-3 0,0 3-1,3-7-2,-3-1-2,0 2-3,0-5-2,5 3-1,-5-4 0,3 3 0,-3-3 1,4 6-1,-4-3 0,3 4 4,-3-2-1,4 2 0,-4 1-4,0-1-3,0 2-4,-3-4 1</inkml:trace>
          <inkml:trace contextRef="#ctx0" brushRef="#br0" timeOffset="1451">-2854 7106 1,'-4'46'16,"0"-20"7,4-2 3,0 3-2,0-3-3,4 6-4,-8-3-5,8 7 0,-7-4-4,6 5-1,-3 0-2,0 6 0,0 1-1,0 6-2,0 0 0,0 1 0,0 1-2,0 0 0,0-1-1,0-3-1,0-3-1,0-7-3,4 2-3,-8-9-6,8 4-11,-4-5-7,0 0-5,5 0 0</inkml:trace>
          <inkml:trace contextRef="#ctx0" brushRef="#br0" timeOffset="624">-2886 3997 24,'-7'6'24,"7"-6"-2,0 0-4,-3 10-3,3-10-4,0 16-3,-3-3 0,3 5-3,0 5 0,0 4 0,0 3-1,3 6-1,-3 3-1,0 5 0,3 0-1,-3 4 0,0 2 0,3 1-2,-3-3-1,0-2-1,4 0-1,-4-5-4,0 0 1,0-8-6,0-3-3,0-6-4,0-2-8,4 1-5</inkml:trace>
          <inkml:trace contextRef="#ctx0" brushRef="#br0" timeOffset="952">-2879 5045 19,'0'44'32,"0"-25"0,0 1-18,0 6-4,0 0 1,3 6 2,-3-1-5,0 4 0,0 0-4,0 4-1,0-1-2,0 0 0,4-2-3,-4-1-2,0 2-7,0-5-1,3 5-5,-3-7-1,0 4-1,0-4 2,0 3-1,0-2 0,0-2 1</inkml:trace>
        </inkml:traceGroup>
        <inkml:traceGroup>
          <inkml:annotationXML>
            <emma:emma xmlns:emma="http://www.w3.org/2003/04/emma" version="1.0">
              <emma:interpretation id="{28BA8A41-D1CB-46BC-98F1-BF7569DFAFF0}" emma:medium="tactile" emma:mode="ink">
                <msink:context xmlns:msink="http://schemas.microsoft.com/ink/2010/main" type="inkWord" rotatedBoundingBox="12315,12723 12341,17358 12237,17359 12211,12723">
                  <msink:destinationLink direction="with" ref="{B066671E-82C5-4D79-9701-5DE0CEE51806}"/>
                </msink:context>
              </emma:interpretation>
              <emma:one-of disjunction-type="recognition" id="oneOf2">
                <emma:interpretation id="interp10" emma:lang="" emma:confidence="0">
                  <emma:literal>-</emma:literal>
                </emma:interpretation>
                <emma:interpretation id="interp11" emma:lang="" emma:confidence="0">
                  <emma:literal>_</emma:literal>
                </emma:interpretation>
                <emma:interpretation id="interp12" emma:lang="" emma:confidence="0">
                  <emma:literal>~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1779">-2796 8654 26,'-15'57'32,"5"-33"-14,4 1-1,-5-4-3,6 4 3,-4-3-2,9 5 0,-5-5-7,5 3-2,0-1-2,0 4 0,0 1 0,0 1-2,3 1-2,-3 3-2,0 2-2,0-1-2,0 3-1,0-4-3,6 6-3,-6-5-3,7 5-3,-4-6 1,5 5-1,-4-4-2,4 3 2,-3 2 3,0-2 4</inkml:trace>
          <inkml:trace contextRef="#ctx0" brushRef="#br0" timeOffset="2028">-2801 9751 4,'-12'79'23,"4"-41"3,3 5 0,-5-4-1,7 7-1,-5-8-4,8 9-5,-5-7-6,5 1-3,0-1-3,0-2-1,0-2-1,0-1 0,0 1-2,0-7 0,0 3-1,0-3-3,0 2 0,0-2-1,0 6-2,0-6-2,0 10-2,0-5 1,0 5-3,-3-2-2,3 5-5,0-1-3,0 0-2,0 4 3</inkml:trace>
          <inkml:trace contextRef="#ctx0" brushRef="#br0" timeOffset="2325">-2862 11275 14,'0'71'29,"0"-42"0,-3-4-5,3 1-8,0-7-3,3 3-4,-3-4-2,0 5 1,0-4-3,0 5 0,0-1-1,0 3-1,0-1-2,0 0-1,4 1-2,-4-1-3,0 6-4,0-6-6,4 7-9,-4-1-13,6 0 1,-1 3-1</inkml:trace>
          <inkml:trace contextRef="#ctx0" brushRef="#br0" timeOffset="2652">-2840 12395 20,'-7'22'31,"7"-22"-3,-11 11-22,11-11-3,-10 4 2,10-4 0,0 0 4,-3 13-2,3-13-2,0 21 3,0-10-2,0 12 0,0-2-2,0 11 2,0 1-3,0 8 0,0 2-1,0 5 0,0 3 0,0 4-1,0 4 0,-3 0-2,3-3 0,0-3-3,0-1 0,0-4-7,0-3-3,0-6-18,0-10-2,3-3-4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0.9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2797CEC-D5F4-420F-A275-603FA5373DCE}" emma:medium="tactile" emma:mode="ink">
          <msink:context xmlns:msink="http://schemas.microsoft.com/ink/2010/main" type="writingRegion" rotatedBoundingBox="9394,6661 19564,5885 20145,13499 9975,14275"/>
        </emma:interpretation>
      </emma:emma>
    </inkml:annotationXML>
    <inkml:traceGroup>
      <inkml:annotationXML>
        <emma:emma xmlns:emma="http://www.w3.org/2003/04/emma" version="1.0">
          <emma:interpretation id="{9F028C83-055D-45EF-9BF3-89733F4FFEC5}" emma:medium="tactile" emma:mode="ink">
            <msink:context xmlns:msink="http://schemas.microsoft.com/ink/2010/main" type="paragraph" rotatedBoundingBox="13927,6334 16056,6108 16115,6673 13987,68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BA2CC9F-66EF-4861-B9F0-02B5ECC4E07F}" emma:medium="tactile" emma:mode="ink">
              <msink:context xmlns:msink="http://schemas.microsoft.com/ink/2010/main" type="line" rotatedBoundingBox="13927,6334 16056,6108 16115,6673 13987,6899"/>
            </emma:interpretation>
          </emma:emma>
        </inkml:annotationXML>
        <inkml:traceGroup>
          <inkml:annotationXML>
            <emma:emma xmlns:emma="http://www.w3.org/2003/04/emma" version="1.0">
              <emma:interpretation id="{C521FD53-81F9-4D66-A089-DAD3569A6DED}" emma:medium="tactile" emma:mode="ink">
                <msink:context xmlns:msink="http://schemas.microsoft.com/ink/2010/main" type="inkWord" rotatedBoundingBox="13927,6334 16056,6108 16115,6673 13987,6899"/>
              </emma:interpretation>
              <emma:one-of disjunction-type="recognition" id="oneOf0">
                <emma:interpretation id="interp0" emma:lang="" emma:confidence="0">
                  <emma:literal>show</emma:literal>
                </emma:interpretation>
                <emma:interpretation id="interp1" emma:lang="" emma:confidence="0">
                  <emma:literal>Show</emma:literal>
                </emma:interpretation>
                <emma:interpretation id="interp2" emma:lang="" emma:confidence="0">
                  <emma:literal>sh0w</emma:literal>
                </emma:interpretation>
                <emma:interpretation id="interp3" emma:lang="" emma:confidence="0">
                  <emma:literal>5how</emma:literal>
                </emma:interpretation>
                <emma:interpretation id="interp4" emma:lang="" emma:confidence="0">
                  <emma:literal>shou</emma:literal>
                </emma:interpretation>
              </emma:one-of>
            </emma:emma>
          </inkml:annotationXML>
          <inkml:trace contextRef="#ctx0" brushRef="#br0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        <inkml:trace contextRef="#ctx0" brushRef="#br0" timeOffset="515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        <inkml:trace contextRef="#ctx0" brushRef="#br0" timeOffset="1045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        <inkml:trace contextRef="#ctx0" brushRef="#br0" timeOffset="1435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        </inkml:traceGroup>
      </inkml:traceGroup>
    </inkml:traceGroup>
    <inkml:traceGroup>
      <inkml:annotationXML>
        <emma:emma xmlns:emma="http://www.w3.org/2003/04/emma" version="1.0">
          <emma:interpretation id="{9D18CC50-057D-4977-B423-39CC90B26BCC}" emma:medium="tactile" emma:mode="ink">
            <msink:context xmlns:msink="http://schemas.microsoft.com/ink/2010/main" type="paragraph" rotatedBoundingBox="12543,7057 19584,6241 19750,7679 12709,849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F8ABDB9-CE62-4941-B70E-9E9EDA1A868D}" emma:medium="tactile" emma:mode="ink">
              <msink:context xmlns:msink="http://schemas.microsoft.com/ink/2010/main" type="line" rotatedBoundingBox="12543,7057 19584,6241 19656,6862 12615,7678"/>
            </emma:interpretation>
          </emma:emma>
        </inkml:annotationXML>
        <inkml:traceGroup>
          <inkml:annotationXML>
            <emma:emma xmlns:emma="http://www.w3.org/2003/04/emma" version="1.0">
              <emma:interpretation id="{7438B4ED-55A2-4222-8E7C-171879CE7B6F}" emma:medium="tactile" emma:mode="ink">
                <msink:context xmlns:msink="http://schemas.microsoft.com/ink/2010/main" type="inkWord" rotatedBoundingBox="12543,7057 19584,6241 19656,6862 12615,7678"/>
              </emma:interpretation>
              <emma:one-of disjunction-type="recognition" id="oneOf1">
                <emma:interpretation id="interp5" emma:lang="" emma:confidence="0">
                  <emma:literal>-so</emma:literal>
                </emma:interpretation>
                <emma:interpretation id="interp6" emma:lang="" emma:confidence="0">
                  <emma:literal>-s</emma:literal>
                </emma:interpretation>
                <emma:interpretation id="interp7" emma:lang="" emma:confidence="0">
                  <emma:literal>-so-so</emma:literal>
                </emma:interpretation>
                <emma:interpretation id="interp8" emma:lang="" emma:confidence="0">
                  <emma:literal>-so-o</emma:literal>
                </emma:interpretation>
                <emma:interpretation id="interp9" emma:lang="" emma:confidence="0">
                  <emma:literal>-sou-o</emma:literal>
                </emma:interpretation>
              </emma:one-of>
            </emma:emma>
          </inkml:annotationXML>
          <inkml:trace contextRef="#ctx0" brushRef="#br0" timeOffset="-3370">6119 275 6,'-56'4'22,"29"-4"-2,2 5-2,3-1-4,-3 0-2,4 1-4,-4-1 1,4 2-3,-2-1 0,-1 3 0,-1-3-3,0 2 0,-4-1 0,0 0-1,-1-1-1,0 0 0,-1-2-1,2 1 0,1-4-1,1 0-1,3 3-1,1-3-3,6 0-5,1-5-1,6 5-3,0-5-3,10 5 0,0 0 0,0 0 1,0 0 4</inkml:trace>
          <inkml:trace contextRef="#ctx0" brushRef="#br0" timeOffset="-3011">5328 391 10,'-69'16'26,"27"-6"-4,-4-1-4,-4-3-2,-2 4-5,-6-5-3,3 5-3,-3-5 1,2 5 0,-1-4-2,5 0-1,1-1-1,3 1 0,3-1-1,2 1 0,4-1-1,6-1 0,2-1-1,6-3 0,5 5-2,3-5-2,8 0-4,9 0 1,-9 0-2,9 0-1,0 0-1,0 0 1,0 0-6,7-12-1,-7 12-2,0 0 5</inkml:trace>
          <inkml:trace contextRef="#ctx0" brushRef="#br0" timeOffset="-2652">4062 583 2,'-52'12'24,"27"-7"-2,1 1 0,1-6-5,5 7-4,-2-7-1,6 5-5,-2-5 2,4 5-5,-2-5-1,0 8-1,-1-4-1,-1 1 0,-2 0 0,-2-1-1,0 1 0,-5 0 0,-1-1 0,-3-1 0,0 0-1,-1-3-1,-1 0-2,-2 0-1,3 0-5,-4-3 1,4 3-5,-1-3-4,3 3-6,2 0-7</inkml:trace>
          <inkml:trace contextRef="#ctx0" brushRef="#br0" timeOffset="-2340">3093 677 6,'-33'11'20,"19"-7"-3,-1 3 2,-1-4-5,3 5 1,-2-5-3,2 4-3,-1-3-2,3 1 1,-5 1-4,2 0-1,-3-1-2,0 1 1,-2-1-1,-1 2-1,-1-2 0,-4-1-1,-2 0 0,-1-4-2,3 4-2,-5-4-6,3 0-1,-5-4-6,2 1-8,3 3-9</inkml:trace>
          <inkml:trace contextRef="#ctx0" brushRef="#br0" timeOffset="-2028">2310 770 10,'-14'4'24,"-3"-1"-4,4-3-1,1 0-2,-6 0-6,0 5 0,-7-5-4,-1 4 1,-8-4-4,-2 8-2,-4-4 0,-5 2-1,-2-1 0,-4 2-1,0-1 0,-4-1-2,4 1-1,-4-3-2,5 4-6,0-7-2,5 7-5,0-3-6,6-4-3,7 8-6</inkml:trace>
          <inkml:trace contextRef="#ctx0" brushRef="#br0" timeOffset="-3791">7037 173 8,'5'-10'14,"-5"10"2,0 0-3,0 0 1,0 0-3,-9 11 1,-1-11-3,1 7 0,-8-3-2,-1 3-2,-7-3 1,-3 4-2,-3-2-2,-3 0-1,0 0 0,0-1 1,-1 0-1,2-2-1,5 0 1,0-3-2,2 0 0,1 0 0,2 0-1,4-3-1,4 3-1,2-4-2,4 4 2,-1-4-1,10 4-4,0 0-5,-9-4-9,9 4-9,0 0 1</inkml:trace>
          <inkml:trace contextRef="#ctx0" brushRef="#br0" timeOffset="-1716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        <inkml:trace contextRef="#ctx0" brushRef="#br0" timeOffset="-1170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      </inkml:traceGroup>
      </inkml:traceGroup>
      <inkml:traceGroup>
        <inkml:annotationXML>
          <emma:emma xmlns:emma="http://www.w3.org/2003/04/emma" version="1.0">
            <emma:interpretation id="{B7F6A63B-2E56-451E-88E3-DF488FF5B0A2}" emma:medium="tactile" emma:mode="ink">
              <msink:context xmlns:msink="http://schemas.microsoft.com/ink/2010/main" type="line" rotatedBoundingBox="14366,7225 18326,6923 18402,7913 14442,8215"/>
            </emma:interpretation>
          </emma:emma>
        </inkml:annotationXML>
        <inkml:traceGroup>
          <inkml:annotationXML>
            <emma:emma xmlns:emma="http://www.w3.org/2003/04/emma" version="1.0">
              <emma:interpretation id="{69CAA81B-BE02-4EA6-B38F-5F35A1EF5FAB}" emma:medium="tactile" emma:mode="ink">
                <msink:context xmlns:msink="http://schemas.microsoft.com/ink/2010/main" type="inkWord" rotatedBoundingBox="14366,7225 18326,6923 18402,7913 14442,8215"/>
              </emma:interpretation>
              <emma:one-of disjunction-type="recognition" id="oneOf2">
                <emma:interpretation id="interp10" emma:lang="" emma:confidence="0">
                  <emma:literal>minefield</emma:literal>
                </emma:interpretation>
                <emma:interpretation id="interp11" emma:lang="" emma:confidence="0">
                  <emma:literal>mine field</emma:literal>
                </emma:interpretation>
                <emma:interpretation id="interp12" emma:lang="" emma:confidence="0">
                  <emma:literal>mine held</emma:literal>
                </emma:interpretation>
                <emma:interpretation id="interp13" emma:lang="" emma:confidence="0">
                  <emma:literal>mine feed</emma:literal>
                </emma:interpretation>
                <emma:interpretation id="interp14" emma:lang="" emma:confidence="0">
                  <emma:literal>mine fed</emma:literal>
                </emma:interpretation>
              </emma:one-of>
            </emma:emma>
          </inkml:annotationXML>
          <inkml:trace contextRef="#ctx0" brushRef="#br0" timeOffset="2480">1872 1266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        <inkml:trace contextRef="#ctx0" brushRef="#br0" timeOffset="3056">2490 1233 13,'4'-14'35,"-4"14"3,0 0-13,0 0-6,11 17-7,-11-6-2,11 12-3,-6-2-3,4 8-1,-2 2-3,1 2 0,0 0-2,0-3-1,1-1-4,-5-9-6,8 0-7,-6-9-10,-6-11-9,17 0 1</inkml:trace>
          <inkml:trace contextRef="#ctx0" brushRef="#br0" timeOffset="3297">2686 1252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        <inkml:trace contextRef="#ctx0" brushRef="#br0" timeOffset="3753">3250 1399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        <inkml:trace contextRef="#ctx0" brushRef="#br0" timeOffset="4350">3916 1051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        <inkml:trace contextRef="#ctx0" brushRef="#br0" timeOffset="5276">4503 1305 10,'34'1'37,"-11"-5"1,-2-9-4,0-3-18,6 2-8,-5-5 1,3 3-5,-7-3 0,-3 1 0,-5 0-2,-6 3 1,-10-2 0,1 6 0,-9 2-1,-2 4 1,-5 5-1,0 4-1,-4 7 0,2 8 0,1 6 0,3 6-1,4 5 1,6 1-1,6 1 0,7-1 1,8-4-2,7-7 0,11-7-3,3-14-4,12-1-7,-2-13-19,6-12-7,2-6-1,-1-8 1</inkml:trace>
          <inkml:trace contextRef="#ctx0" brushRef="#br0" timeOffset="5635">5035 869 33,'-42'0'37,"24"15"0,-1 4-15,11 17-8,-3 2-2,7 9-5,-2 1-3,6 4-2,0 2-5,0-7-4,12 2-16,0-10-15,-1-9-1,7-5-2</inkml:trace>
          <inkml:trace contextRef="#ctx0" brushRef="#br0" timeOffset="5884">5483 1108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        </inkml:traceGroup>
      </inkml:traceGroup>
    </inkml:traceGroup>
    <inkml:traceGroup>
      <inkml:annotationXML>
        <emma:emma xmlns:emma="http://www.w3.org/2003/04/emma" version="1.0">
          <emma:interpretation id="{3D2D36CE-B187-46D8-B789-608F37CE37BA}" emma:medium="tactile" emma:mode="ink">
            <msink:context xmlns:msink="http://schemas.microsoft.com/ink/2010/main" type="paragraph" rotatedBoundingBox="9552,8745 19373,7989 19469,9235 9648,9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11DFAA-4B84-47D3-97B5-0BB34A584265}" emma:medium="tactile" emma:mode="ink">
              <msink:context xmlns:msink="http://schemas.microsoft.com/ink/2010/main" type="line" rotatedBoundingBox="9552,8745 19373,7989 19469,9235 9648,9991">
                <msink:destinationLink direction="with" ref="{B066671E-82C5-4D79-9701-5DE0CEE51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9C77929-4FE5-475E-80CF-D0C7626CA3F2}" emma:medium="tactile" emma:mode="ink">
                <msink:context xmlns:msink="http://schemas.microsoft.com/ink/2010/main" type="inkWord" rotatedBoundingBox="9552,8745 11765,8575 11861,9821 9648,9991"/>
              </emma:interpretation>
              <emma:one-of disjunction-type="recognition" id="oneOf3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1" timeOffset="2.39056E6">-2656 2569 10,'0'-10'26,"0"10"-5,0 0-3,0 0-2,0 0-7,0 0 0,0 0-4,-4 14-1,4 3 0,0 4-1,0 8-1,-3 5 0,3 4 0,0 2-1,0 2 0,0-2 0,3-1 1,-3-6 0,4-2-1,-4-6 1,3-5-1,-3-1 2,4-7-1,-4-12 0,0 15-3,0-15 1,0 0-3,0 0-4,0 0-6,0 0-19,0 0-1,0-11-5</inkml:trace>
          <inkml:trace contextRef="#ctx0" brushRef="#br1" timeOffset="2.39103E6">-2397 2749 9,'-5'-13'18,"5"13"-4,-13 0-1,13 0-4,-16 7-2,16-7-2,-18 16-1,9-3 0,0 2-2,0 3-1,2 1 0,1 1 0,2 0 1,4 1-1,-3-2 0,3-2-1,7-2 2,0-3-1,2-5 0,3-1 1,3-6-1,0 0 3,1 0-2,1-5 2,0-2-2,-1-2 1,-3-3 0,1 1 1,-4-2-1,-1-2 0,-5-1-1,-4-1 0,0-2-1,-6 3 0,-3-2-1,-2 0-1,-4 3 0,0 1-2,0 7-4,-1-2-4,3 9-9,3 7-13,-1-4-2</inkml:trace>
          <inkml:trace contextRef="#ctx0" brushRef="#br1" timeOffset="2.39156E6">-1975 2731 15,'-14'-5'19,"14"5"-10,-20 3 0,6 0-3,-3 4 0,-1 1-1,-1 4-2,0 0 1,0 5 0,1-1-1,2 3-1,4-2-1,1 2 0,6-1-1,5 0 0,0-2 1,6-1-1,4-3 3,4 0-2,1-4 1,5-1-1,0-4 0,2-3 2,-2 0-1,2-6 2,-3-2-2,1-1 3,-2-4-2,-2 1 1,-2-4 2,-3 2-1,-3-5-2,-2 3 0,-6-4-1,-4 1 0,-5-1-1,-2-1-1,-4 1 0,-2 2-3,-2 5-1,-2 0-3,3 8-9,-1 5-10,-2 0-8,10 17-2</inkml:trace>
          <inkml:trace contextRef="#ctx0" brushRef="#br1" timeOffset="2.39208E6">-1698 2783 24,'14'-6'33,"-14"6"-3,0 0-19,0 0-5,0 0-1,0 19-1,0-1-2,-5 3 0,1 6 0,4 9 3,-3 6-2,3 2 0,0 6-1,-4 2 0,4 6-1,4 3 0,-4 2-1,4-3 0,1-3 0,0-3 0,1-4-1,1-5 1,0-11 0,-1-7-1,-1-7 2,-1-7 0,-4-13 0,0 0 0,0 0 0,0-14 1,-4-4-1,-3-7 0,0-5-1,-4-9 2,1-4-4,-3-4 4,3-5-4,-1-3 2,1-1 0,3-2 0,3 3 0,1 3-1,3 3 1,4 2-1,1 7 1,3 1-1,2 6 1,1 4-1,2 5 1,2 3 0,1 3 0,-1 3 0,-1 4 0,3 6 0,-1 2 0,0 3 0,2 8 0,-2 0 0,0 4 0,3 3 1,-1 3-1,-2 0 0,-1 0 1,-3-1-1,-3-1 1,-6-1 0,-6-2 3,-10-3-4,-8 0 1,-9-2-2,-7-2-3,-3 1-5,-8-1-26,-2-9 0,4 0-2</inkml:trace>
          <inkml:trace contextRef="#ctx0" brushRef="#br1" timeOffset="2.38811E6">-2942 3379 3,'0'0'9,"0"0"-1,0 0 3,0 0-3,16 3 1,-3-3 0,3 0 0,5-3-1,3 3-1,2-3-2,4 3-1,2-3-1,4 3-1,4-4-2,3 4 1,2 0-1,3-3 0,3 3 1,4-4 0,2 4 1,5-5 1,1 0-1,2 0 2,4-1-2,3 1 0,-1-2 0,3 2 0,2-1-1,-1 0-1,1 1 1,0 1 1,-4-2-1,-4 2 1,-2-3 2,-4 3-2,-9-2 0,-5 2 0,-9 0 0,-5 1 0,-5 0 0,-5 3-1,-7-4 0,-4 4-1,-4 0 1,-9 0 1,9-5-2,-9 5 2,0 0-1,0 0 0,0 0-1,0 0 1,-10-5 0,10 5-1,0 0 0,0 0 0,-10-5 1,10 5-1,0 0 0,0 0 0,0 0 0,0 0 0,0 0 0,0 0 0,0 0 0,0 0 0,0 0 0,0 0-1,0 0 1,0 0 0,0 0 0,0 0 0,0 0 0,0 0 0,0 0-1,0 0 1,0 0 0,0 0 0,0 0 0,0 0 0,0 0 0,0 0 0,0 0 0,0 0 0,0 0 0,0 0 0,0 0 0,0-9 0,0 9 0,0 0 0,10-10 0,-10 10 0,16-14 1,-6 7-1,2-4 0,1 1 0,2-2 0,1-1 0,2 0 0,1-3-1,2-1 2,1-2-2,-1 3 1,2-1 0,-2 1 0,-1 1 0,-2 1 0,-2 5 1,-2 1-3,-3 1 2,-11 7-1,14-8 1,-14 8-1,0 0 1,0 0-2,10-4 2,-10 4 0,0 0 0,0 0 0,0 0 0,0 0 0,0 0-2,0 0 2,0 0 0,0 0 0,0 0 0,0 0 2,0 0-2,0 0 0,0 0 0,0 0 2,0 0-2,0 0 1,0 0-1,0 0 0,0 0 0,0 0 1,0 0-1,0 0 0,0 0 0,0 0 0,-4-10 0,4 10 0,0 0 0,-5-15 0,5 15 0,-3-16 0,3 6 0,-5-2 0,5-1 0,-5-3 0,2-2-1,0-1 1,3-1 0,-6-2 0,3-1 0,0 0 0,0-3 0,0 1 0,0 2 0,3-2 1,-4 2-1,4 2 0,-4 0 0,4 2 0,-3 3 0,3 2 0,0 2 0,0 1 0,-3 1 0,3 10 1,-3-15-1,3 15 0,-3-14 0,3 14 0,-5-12 0,5 12 0,-3-13 0,3 13 0,-3-13 0,3 13-1,0-12 1,0 12 0,-4-13 0,4 13 0,-3-10 1,3 10-1,0-11 1,0 11 0,-5-8 0,5 8-1,-4-12 1,4 12-2,-3-12 1,3 12 0,0-10 0,0 10 0,-4-13 0,4 13 0,0 0 0,0-14 0,0 14 0,0 0-1,0 0 1,0-9 0,0 9 0,0 0 0,0 0 0,0 0 0,0 0-2,0 0-1,-6-10-6,6 10-7,0 0-18,0 10-1,0-10-2</inkml:trace>
        </inkml:traceGroup>
        <inkml:traceGroup>
          <inkml:annotationXML>
            <emma:emma xmlns:emma="http://www.w3.org/2003/04/emma" version="1.0">
              <emma:interpretation id="{CA73D9C9-FCF1-4311-BF23-3EFDBA6BBCC4}" emma:medium="tactile" emma:mode="ink">
                <msink:context xmlns:msink="http://schemas.microsoft.com/ink/2010/main" type="inkWord" rotatedBoundingBox="12818,8656 14862,8499 14925,9305 12880,9463"/>
              </emma:interpretation>
              <emma:one-of disjunction-type="recognition" id="oneOf4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1" timeOffset="2.39509E6">677 2382 6,'7'-14'18,"-7"14"-1,0 0-2,0 0-5,-10-9-1,1 9-1,-3 10-3,-4-4-1,-2 6-2,-4-2 0,-2 6 0,-5-5 0,1 5 2,-2-6-1,2 1 1,2-4 0,4-1-1,2-2 3,7 1-1,3-5-2,10 0-1,-9 0 0,9 0-1,0 0 0,0 0-1,0 0-1,0 12 1,0 0 0,0 2-1,3 7 1,-3 7 0,0 5 0,0 5 1,0 3-1,-7 3 1,2 2-1,0-3 1,-2-3-1,0-1 1,-1-4 0,3-2-1,0-2 2,2-2-2,3-2 2,0-2-2,0-3 3,4-2-3,3-3 1,1 0 1,1-6 0,5 0-1,0-5 1,5-1 0,1-5 0,2 4 0,0-4-2,1-8-2,3 1-3,-3-6-9,1-2-22,2 6 0,-6-5-3</inkml:trace>
          <inkml:trace contextRef="#ctx0" brushRef="#br1" timeOffset="2.39621E6">805 2659 22,'0'0'23,"0"-11"-3,0 11-5,0 0-4,0 0-5,0 0-2,0 11 0,0 3-3,4 5 0,-1 2-1,2 3 0,-1 4 0,4-1 0,1-2 0,2-5 2,0-4-2,0-2 0,1-5 1,-1-3 0,2-6 0,-2 0 0,0-4 0,1-2 0,-2-4 1,2-1-1,-2-2 0,1-3 1,-1-2 1,0 1-2,-4-5 2,2 3-1,-5-3 0,2 2 0,-5 0 1,5 5 0,-5 0-1,0 3 3,0 12-3,0-13 0,0 13 0,0 0-1,0 0-1,3 9 0,-3 3 0,4 3 0,0 4 0,0 4 0,1 1-1,1 2 0,2 0-2,-3-8-6,5 3-7,-5-4-21,-2-7 1,3-1-2</inkml:trace>
          <inkml:trace contextRef="#ctx0" brushRef="#br1" timeOffset="2.39679E6">1167 2614 26,'13'0'15,"-13"0"-3,4 15 0,-4-3-4,3 5-1,-3 3-1,7 6-1,-3 1-1,2 3-1,-2-3-1,3 0 1,-2-5-2,0-4 0,-2-3 0,1-4 2,-4-11-1,4 10 0,-4-10 1,0 0-1,0-13 2,0 3-1,0-4 0,4-3-1,-4-5-1,6 0-1,-3-4 2,2-1-1,1 3 1,2 0 0,1 3 0,0 5 0,-1 2-1,2 6 3,-1 4-3,0 4 0,-9 0 0,18 22 0,-10-7-1,0 5 1,1 4-1,0 2 0,-1 2 0,-3-1 0,3-1-2,-5-5-1,3 0-5,-6-5-1,6-2-12,-1-2-16,-5-12 2,0 0-2</inkml:trace>
          <inkml:trace contextRef="#ctx0" brushRef="#br1" timeOffset="2.39733E6">1648 2382 10,'0'0'32,"0"0"-1,3 10-19,-3-10-2,-7 25-2,4-6-1,3 9-3,-4 5 0,4 7 0,0 7 2,0 2-2,4 2-1,3 1-1,-1-1-1,2-4 0,-1-6-2,2-7-3,1-5-3,-4-9-13,2-8-11,-2-2-5,-6-10 0</inkml:trace>
          <inkml:trace contextRef="#ctx0" brushRef="#br1" timeOffset="2.39763E6">1504 2720 6,'0'0'35,"19"-15"0,-4 7-16,8 1-4,0-2-3,6 3-2,-1-1-9,-3-1-6,5 3-22,-2 5-6,-7-4-4</inkml:trace>
          <inkml:trace contextRef="#ctx0" brushRef="#br1" timeOffset="2.39785E6">2032 2606 33,'0'0'32,"0"0"-13,-13 3-5,10 7-2,-6-1-3,6 8 0,-6 1-4,6 7-2,-1 3 0,4 5-1,-3-3-1,3 1-1,0-2 0,4-4-2,2-4-2,-3-8-5,-3-13-22,17 11-4,-17-11-3</inkml:trace>
          <inkml:trace contextRef="#ctx0" brushRef="#br1" timeOffset="2.39842E6">2255 2300 34,'0'0'30,"0"0"-6,3-11-6,-3 11-2,0 0-3,0 16-5,0 0-1,0 7-3,0 5-1,4 9-1,-1 4 1,2 5-2,1 1 0,1 1 0,-1-5 0,2-4-1,0-2 1,0-7-1,-1-3-2,-1-7 1,0 0-4,-3-7-4,4 2-8,-7-1-21,0-5 0,6 3-2</inkml:trace>
        </inkml:traceGroup>
        <inkml:traceGroup>
          <inkml:annotationXML>
            <emma:emma xmlns:emma="http://www.w3.org/2003/04/emma" version="1.0">
              <emma:interpretation id="{036A294B-09EB-4098-8D91-F4D00F4D2621}" emma:medium="tactile" emma:mode="ink">
                <msink:context xmlns:msink="http://schemas.microsoft.com/ink/2010/main" type="inkWord" rotatedBoundingBox="15535,8515 19391,8218 19441,8864 15585,9161"/>
              </emma:interpretation>
              <emma:one-of disjunction-type="recognition" id="oneOf5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1" timeOffset="2.4025E6">4865 2279 14,'-3'-17'23,"3"3"-2,0 14-3,-3-9-2,3 9-4,0 0-2,0 0-2,0 0 0,0 10-5,3 4 0,-3 7-1,0 4 0,3 5 1,0 4 1,-3 1-2,5 1-1,-5-4 1,6 1-2,-3-9 2,0-1-2,-3-7 0,4-3 0,-4-3 0,0-10 1,8 9-1,-8-9 1,11-3-1,-1-1 1,1-1-1,6-2 1,3 0-1,4 0 0,4 1 0,3 1 1,0 1-1,2 4 0,-1-5 0,-2 5 0,-3 0 0,-3 0 0,-6 0 0,-3 0-2,-4 0-3,-11 0-6,0 0-6,0 0-16,0-8-5,0 8 0</inkml:trace>
          <inkml:trace contextRef="#ctx0" brushRef="#br1" timeOffset="2.40303E6">5471 2290 17,'-7'-11'27,"-9"8"-11,5 3-4,-4 0 0,-1 0-3,0 4-2,-3 3 0,1 3-1,-3 5-2,5 1 3,-3 5-2,7 4-2,2-1 0,7 2-1,3-2 0,7 0-1,8-5 1,4-1-2,8-7 0,2-3 1,4-8-1,2 0 2,2-5-2,0-2 0,-4-5 2,-2 1-1,-7-2 0,-3-1 1,-7 0-2,-6-4 2,-8 0-1,-10 1 0,-6-1-1,-8 1 0,-1 2 0,-4 2-1,-2 2 0,0 4-2,5 7-4,-1-6-5,10 6-13,7 3-11,10-3-1</inkml:trace>
          <inkml:trace contextRef="#ctx0" brushRef="#br1" timeOffset="2.40353E6">6022 2241 31,'14'-3'34,"-9"-7"-15,-5 10-2,-8-9-2,8 9-2,-17-8-5,5 8-2,-4-3 0,-1 3-2,-3 4-1,4 3 0,-3-2-2,2 4 1,1 0-1,1 1 0,4 2-1,2 0 1,4 0-1,5-1 0,0-1 0,6 2 0,3-3 1,4 1-1,1-2 0,3 0 1,0 1-1,0 2 1,4-1-1,-2 1 1,-1-2 0,-3 1-1,-4 2 1,0-2-1,-11-10 1,7 15-1,-7-15 0,-16 15 0,1-7 0,-4 0 0,-5 1 0,-4-2 0,0 2-1,0-3 0,3 1 0,0-7-3,10 6-4,-3-10-15,9-3-16,9 7 1,0-22-3</inkml:trace>
          <inkml:trace contextRef="#ctx0" brushRef="#br1" timeOffset="2.4042E6">6140 2269 4,'0'0'34,"0"0"-4,0 0-10,12-9-3,-1 9-1,0-3-4,7 3-3,2-4 0,5 4-4,2-2-2,1 2 0,1-3-2,2 3 0,-1 0 0,-2-5-2,-4 5 1,-5 0-2,-2-3 0,-5 0-2,0 3-2,-12 0-5,9-7-3,-9 7-6,0 0-5,0 0-8,-16-11-4</inkml:trace>
          <inkml:trace contextRef="#ctx0" brushRef="#br1" timeOffset="2.40451E6">6367 2244 7,'-4'14'33,"4"-5"-4,0 4-5,-6-2-5,6 7-2,-7 1-7,7 5 1,-5-3-4,5 3-1,-4-2-2,4-2-1,-5-2-1,5-2-1,0-5 0,0-11-1,-4 13 0,4-13-2,0 0-3,0 0-4,0 0-14,0 0-16,0 0 0,4-14-1</inkml:trace>
          <inkml:trace contextRef="#ctx0" brushRef="#br1" timeOffset="2.40503E6">6539 2086 10,'0'-10'20,"0"10"-5,10 0 2,-10 0-4,22-6-2,-6 3-1,8 3 0,0-3-1,6 3 0,-3 0-2,4 0-2,-5 0-1,1 4-1,-9 0 2,0 3-2,-5 1-2,-6 2 1,-1 4 0,-3 3-1,-3 2 1,0 3 0,0 0 0,-3 2-1,3 0 1,0 1-1,0 0 0,0 3 0,0-3 0,0 1 0,3-2 0,0 0 0,0-3 0,0 2 0,0-3 0,0-4-1,0-3 1,1 0-1,-4-3 0,0-1 0,0-9 0,-4 13 0,4-13 1,-17 9-1,3-4 0,-6 0 2,-6 0-2,-3 2 0,-3 1-2,-1 0 1,1 3-5,-4-6-15,5-1-19,4-4 1,4-5-2</inkml:trace>
          <inkml:trace contextRef="#ctx0" brushRef="#br1" timeOffset="2.39919E6">3002 2401 19,'0'-10'24,"-4"-1"-3,4 11-2,0 0-5,0 0 0,0 0-6,0 0 2,0 0-4,0 9-2,-4 5-2,4 7-1,0 3 0,0 5-1,0 3 2,3 4-4,-3-4 2,7-2 2,-1-4-2,1-2 0,1-4 0,1-5 0,1-2-2,-1-5 2,2-2 2,0-1-2,-1-5 0,0 0 2,1-7-2,-11 7 1,16-20-1,-7 7 1,-3-4-1,0-1 0,0-1 1,-1 1-1,0-2 0,1 2 0,0 4 0,0 0 0,-1 4 0,-5 10 0,11-14 0,-11 14 0,10 0-1,-10 0 1,15 17 0,-6-3 0,0 6 0,3 0 0,1 3 0,1-1 1,1-2-1,1-2 0,1-7 0,2-4 1,-1-7 0,-1 0-1,0-11 1,-1-2 0,-3-4 1,2-3-1,-6-1 1,-2-3-1,-2-4 1,-5 4 0,0-3 0,-3-1 0,-5-1-1,-3 3-1,1 2 0,-3 3 0,3 4-1,-2 2-2,5 6-1,-5 4-3,12 5-5,0 0-3,0 0-18,0 14-7,0-14 2</inkml:trace>
          <inkml:trace contextRef="#ctx0" brushRef="#br1" timeOffset="2.4E6">3826 2370 12,'-22'-10'30,"7"3"-11,2 7-5,-3-7-1,2 7-3,-3 0 1,3 11-5,-2 2 1,3 3-1,0 5-3,2 6-1,1 4 0,3 4 0,7 1-1,0-1-1,0 0 1,11-4 0,1-3-1,4-6 1,5-8-1,3-6 1,1-8 0,1-8-1,1-5 4,-2-3-3,-3-7 1,-1 1-1,-8-5 1,-3-1-1,-10-1 1,0 1-1,-11-1 0,-4 1-1,-4 1 0,-6 3-2,0 5-1,-2 1-7,6 12-5,-1 0-17,5 6-3,9 12-4</inkml:trace>
          <inkml:trace contextRef="#ctx0" brushRef="#br1" timeOffset="2.40046E6">4126 2411 3,'0'0'30,"0"0"-2,-14 0-18,9 13-4,-1-2 2,-2 7-5,2 2 0,-1 4-1,3 0-1,-1 0 0,5 0-1,-3-5 1,3-1-1,0-4 1,0-5 2,0-9 1,0 0-1,0 0 2,0 0-2,0 0 1,9-20 1,-9 7-1,0-5-2,0 0-2,0-5 1,0 2 0,-4-1 1,4 0-1,0 3 1,0 2 0,0 4-1,0 1 0,0 12 0,11-8 0,-11 8 1,18 9-4,-6-1 2,1 6 0,4 0 0,-1 6 0,4-2 0,-2 0-1,3 1 1,-2-2 0,2-3 0,-4-3 0,-2-1 0,1-5 0,-4-5 1,1 0 1,-13 0 0,17-12 0,-13 0 0,1 0 0,-1-4 1,-1 0 0,-3-5 1,3-1-1,-3-3 0,0 1-1,-4-1 0,4 2 0,-3 1-1,3 4 1,-3 3-2,3 6 0,0 9-1,-3-12-1,3 12-4,0 0-12,0 0-21,-9 12-2,9-12 1</inkml:trace>
          <inkml:trace contextRef="#ctx0" brushRef="#br1" timeOffset="2.40179E6">4604 2132 9,'6'-9'13,"-6"9"1,0 0-6,0 0 2,0 0-1,0 0 0,0 0-1,0 0 2,0 0-3,3 21 1,-3-10 0,0 9 0,0 2 0,3 6-3,-3 5 1,0 5-1,0-1-1,3 5-1,-3-3 0,0 2-1,0-4 0,0-1-1,3-4-1,-3-4 0,0-2 1,0-2-1,0-4 0,3-1 0,-3-2 0,0-2 0,4-4 0,-4-2 0,0-9-1,0 12-1,0-12-1,0 0-3,0 0-7,0 0-8,-9-8-13,9 8-3,-8-16 0</inkml:trace>
        </inkml:traceGroup>
      </inkml:traceGroup>
    </inkml:traceGroup>
    <inkml:traceGroup>
      <inkml:annotationXML>
        <emma:emma xmlns:emma="http://www.w3.org/2003/04/emma" version="1.0">
          <emma:interpretation id="{AA7F4288-B23B-4C6B-BBF0-9077C1D649FC}" emma:medium="tactile" emma:mode="ink">
            <msink:context xmlns:msink="http://schemas.microsoft.com/ink/2010/main" type="paragraph" rotatedBoundingBox="14023,9473 17700,9279 17735,9946 14058,1014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B0C9D26-E150-4229-887E-784DCE6FADAC}" emma:medium="tactile" emma:mode="ink">
              <msink:context xmlns:msink="http://schemas.microsoft.com/ink/2010/main" type="line" rotatedBoundingBox="14023,9473 17700,9279 17735,9946 14058,10141">
                <msink:destinationLink direction="with" ref="{B066671E-82C5-4D79-9701-5DE0CEE51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A9CD23-42E4-48CB-85B1-8337A482AE96}" emma:medium="tactile" emma:mode="ink">
                <msink:context xmlns:msink="http://schemas.microsoft.com/ink/2010/main" type="inkWord" rotatedBoundingBox="14023,9473 15870,9375 15900,9936 14052,10034"/>
              </emma:interpretation>
              <emma:one-of disjunction-type="recognition" id="oneOf6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1172">1823 3369 17,'-10'-11'24,"10"11"-3,-17-9-2,3 5-3,4 4-3,-7-5-4,1 5 2,-4 0-4,0 7-1,-4-1 0,1 3-2,-3 3 0,1 5 0,-1 4-1,2 2-1,1 6 1,6 2-1,2 0 0,5 3 0,5-2-1,5-1 1,8-3-2,6-4 2,7-4-2,5-4-2,7-4-2,1-12-7,6 0-19,0-4-9,-3-7-1,-1-2-1</inkml:trace>
          <inkml:trace contextRef="#ctx0" brushRef="#br0" timeOffset="21610">1909 3184 19,'0'0'38,"10"0"0,-10 0-9,0 0-16,0 0 0,0 9-6,5 7-1,-5 6-2,3 6-1,-3 8-1,7 8 0,-4 3 0,1 4-1,0-3 0,-1 0 1,0-1-2,1-4 0,-1-6-2,-3-8 0,4-3-3,-4-11-5,6-2-19,-6-13-10,0 0-1,0 0 0</inkml:trace>
          <inkml:trace contextRef="#ctx0" brushRef="#br0" timeOffset="21986">2172 3587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        <inkml:trace contextRef="#ctx0" brushRef="#br0" timeOffset="22392">2696 3378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        <inkml:trace contextRef="#ctx0" brushRef="#br0" timeOffset="22892">3021 3422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        </inkml:traceGroup>
        <inkml:traceGroup>
          <inkml:annotationXML>
            <emma:emma xmlns:emma="http://www.w3.org/2003/04/emma" version="1.0">
              <emma:interpretation id="{D3DE87F3-11D5-4C4A-8167-34D307086BB1}" emma:medium="tactile" emma:mode="ink">
                <msink:context xmlns:msink="http://schemas.microsoft.com/ink/2010/main" type="inkWord" rotatedBoundingBox="16411,9459 17706,9390 17735,9946 16440,10015"/>
              </emma:interpretation>
              <emma:one-of disjunction-type="recognition" id="oneOf7">
                <emma:interpretation id="interp19" emma:lang="" emma:confidence="0">
                  <emma:literal>y</emma:literal>
                </emma:interpretation>
                <emma:interpretation id="interp20" emma:lang="" emma:confidence="0">
                  <emma:literal>Y</emma:literal>
                </emma:interpretation>
                <emma:interpretation id="interp21" emma:lang="" emma:confidence="0">
                  <emma:literal>h</emma:literal>
                </emma:interpretation>
                <emma:interpretation id="interp22" emma:lang="" emma:confidence="0">
                  <emma:literal>u</emma:literal>
                </emma:interpretation>
                <emma:interpretation id="interp23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24608">4796 3220 26,'9'-11'38,"-9"11"-3,0-10-15,0 10-4,0 0-4,0 0-5,0 0-3,0 19-2,-3-3-1,3 3 0,5 1-1,1 4 1,6-1-1,2-4 1,8-3-1,3-4 0,4-9 0,3-6 1,3-5-1,-2-6-1,-1-4 1,-3-1 0,-7-3 0,-4-1 0,-4-1 1,-6 3-1,-8-2 1,0 6 0,0 0 1,-6 4 0,1 3 0,5 10 0,-9-12 0,9 12 2,0 0-2,-5 20 1,5-5-1,5 6 0,-2 4-1,1 5 1,0 1-1,2 1 0,-1 3 0,2 2-1,-1 2 1,-2-2-1,-1-1 1,0-3-1,-3 0 0,0-5 1,-5-2-1,-4-5-1,-5-4 0,-6-5 0,-2 0-3,-8-7-1,1 6-11,-10-3-20,-3-8-5,2 0-1,-5-4-1</inkml:trace>
          <inkml:trace contextRef="#ctx0" brushRef="#br0" timeOffset="23548">3857 3375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        </inkml:traceGroup>
      </inkml:traceGroup>
    </inkml:traceGroup>
    <inkml:traceGroup>
      <inkml:annotationXML>
        <emma:emma xmlns:emma="http://www.w3.org/2003/04/emma" version="1.0">
          <emma:interpretation id="{416AF5A9-3552-4768-95FC-7FF237C4707A}" emma:medium="tactile" emma:mode="ink">
            <msink:context xmlns:msink="http://schemas.microsoft.com/ink/2010/main" type="paragraph" rotatedBoundingBox="12956,10485 18187,10351 18204,10992 12973,111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A9E667-C883-4F1F-A327-55365BDB1957}" emma:medium="tactile" emma:mode="ink">
              <msink:context xmlns:msink="http://schemas.microsoft.com/ink/2010/main" type="line" rotatedBoundingBox="12956,10485 18187,10351 18204,10992 12973,11126">
                <msink:destinationLink direction="with" ref="{B066671E-82C5-4D79-9701-5DE0CEE51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C5481D-4759-4249-84F5-1F1DA4710E73}" emma:medium="tactile" emma:mode="ink">
                <msink:context xmlns:msink="http://schemas.microsoft.com/ink/2010/main" type="inkWord" rotatedBoundingBox="12961,10659 13831,10637 13842,11038 12971,11061"/>
              </emma:interpretation>
              <emma:one-of disjunction-type="recognition" id="oneOf8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5669">708 4420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        <inkml:trace contextRef="#ctx0" brushRef="#br0" timeOffset="26153">966 4411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        </inkml:traceGroup>
        <inkml:traceGroup>
          <inkml:annotationXML>
            <emma:emma xmlns:emma="http://www.w3.org/2003/04/emma" version="1.0">
              <emma:interpretation id="{2087F26E-5873-439F-A1E3-9A3CE49F36B6}" emma:medium="tactile" emma:mode="ink">
                <msink:context xmlns:msink="http://schemas.microsoft.com/ink/2010/main" type="inkWord" rotatedBoundingBox="14578,10444 16365,10398 16380,10987 14593,11033"/>
              </emma:interpretation>
              <emma:one-of disjunction-type="recognition" id="oneOf9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7214">2023 4503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        <inkml:trace contextRef="#ctx0" brushRef="#br0" timeOffset="27947">2888 4412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        <inkml:trace contextRef="#ctx0" brushRef="#br0" timeOffset="28462">3050 4414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        <inkml:trace contextRef="#ctx0" brushRef="#br0" timeOffset="28930">3496 4140 34,'10'0'38,"-10"0"1,0 0 0,7 15-29,-2-1-3,-5 1-1,6 8-1,-6 5-1,3 8-3,-3 3 1,0 6-2,0 0 1,0 1-2,0-1 0,-5-5-5,5-2 1,-6-10-4,6-2-13,-3-9-15,3-17-3,0 0-1</inkml:trace>
          <inkml:trace contextRef="#ctx0" brushRef="#br0" timeOffset="29195">3709 4306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        </inkml:traceGroup>
        <inkml:traceGroup>
          <inkml:annotationXML>
            <emma:emma xmlns:emma="http://www.w3.org/2003/04/emma" version="1.0">
              <emma:interpretation id="{F54DF65F-C3AE-43C1-801A-FBCBEF0C1195}" emma:medium="tactile" emma:mode="ink">
                <msink:context xmlns:msink="http://schemas.microsoft.com/ink/2010/main" type="inkWord" rotatedBoundingBox="16899,10513 18190,10480 18204,10992 16912,11025"/>
              </emma:interpretation>
              <emma:one-of disjunction-type="recognition" id="oneOf10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9959">4423 4359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          <inkml:trace contextRef="#ctx0" brushRef="#br0" timeOffset="30739">5267 4256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        </inkml:traceGroup>
      </inkml:traceGroup>
    </inkml:traceGroup>
    <inkml:traceGroup>
      <inkml:annotationXML>
        <emma:emma xmlns:emma="http://www.w3.org/2003/04/emma" version="1.0">
          <emma:interpretation id="{3AF8FABE-5A7E-46A8-BF92-736BE36B09BD}" emma:medium="tactile" emma:mode="ink">
            <msink:context xmlns:msink="http://schemas.microsoft.com/ink/2010/main" type="paragraph" rotatedBoundingBox="14330,12069 19538,12284 19511,12924 14304,1270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420384E-4428-45EE-BC4C-4EC7EAA3391F}" emma:medium="tactile" emma:mode="ink">
              <msink:context xmlns:msink="http://schemas.microsoft.com/ink/2010/main" type="line" rotatedBoundingBox="14330,12069 19538,12284 19511,12924 14304,12709">
                <msink:destinationLink direction="with" ref="{B066671E-82C5-4D79-9701-5DE0CEE51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F8BFD40-9334-4899-937F-1DEE9B8133F1}" emma:medium="tactile" emma:mode="ink">
                <msink:context xmlns:msink="http://schemas.microsoft.com/ink/2010/main" type="inkWord" rotatedBoundingBox="14330,12069 16599,12163 16573,12802 14304,12709"/>
              </emma:interpretation>
              <emma:one-of disjunction-type="recognition" id="oneOf11">
                <emma:interpretation id="interp27" emma:lang="" emma:confidence="0">
                  <emma:literal>show,</emma:literal>
                </emma:interpretation>
                <emma:interpretation id="interp28" emma:lang="" emma:confidence="0">
                  <emma:literal>show</emma:literal>
                </emma:interpretation>
                <emma:interpretation id="interp29" emma:lang="" emma:confidence="0">
                  <emma:literal>shows</emma:literal>
                </emma:interpretation>
                <emma:interpretation id="interp30" emma:lang="" emma:confidence="0">
                  <emma:literal>Show</emma:literal>
                </emma:interpretation>
                <emma:interpretation id="interp31" emma:lang="" emma:confidence="0">
                  <emma:literal>Show,</emma:literal>
                </emma:interpretation>
              </emma:one-of>
            </emma:emma>
          </inkml:annotationXML>
          <inkml:trace contextRef="#ctx0" brushRef="#br0" timeOffset="45610">4013 6451 7,'-46'11'24,"24"-4"-3,0-3-2,-2 1-4,5 2-3,-2-3-1,5 3-3,-3-3 0,4 2-1,-2-2-4,0 1-2,3-1-3,-4-4-7,4 4-11,-3-4-10,-4 0-5,5 0-1</inkml:trace>
          <inkml:trace contextRef="#ctx0" brushRef="#br0" timeOffset="49009">2184 6066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        <inkml:trace contextRef="#ctx0" brushRef="#br0" timeOffset="49534">2285 5825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        <inkml:trace contextRef="#ctx0" brushRef="#br0" timeOffset="50009">2853 6036 17,'8'-14'35,"-8"14"-2,0 0-13,-17 7-7,5 6-1,-7-1-6,-3 5-3,-5 3-1,2 4 0,-2 1 2,5 1-3,3-1 0,6 0-1,6-4 1,7-1 0,13-6 0,6-3 0,6-7 1,5-4-1,4-5 1,4-5-1,0-5 0,0-3 0,-7-2-1,-7-4-1,-6-1 0,-8-3-1,-10 5-2,-7-2-2,-4 8-5,-9-2-7,-1 5-12,3 7-6,-4 0-1</inkml:trace>
          <inkml:trace contextRef="#ctx0" brushRef="#br0" timeOffset="50445">3123 5999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        </inkml:traceGroup>
        <inkml:traceGroup>
          <inkml:annotationXML>
            <emma:emma xmlns:emma="http://www.w3.org/2003/04/emma" version="1.0">
              <emma:interpretation id="{FAD1E9FA-CE08-4FAD-BF4A-990E90F6A85B}" emma:medium="tactile" emma:mode="ink">
                <msink:context xmlns:msink="http://schemas.microsoft.com/ink/2010/main" type="inkWord" rotatedBoundingBox="16946,12693 17427,12621 17430,12642 16949,12714"/>
              </emma:interpretation>
              <emma:one-of disjunction-type="recognition" id="oneOf12">
                <emma:interpretation id="interp32" emma:lang="" emma:confidence="0">
                  <emma:literal>_</emma:literal>
                </emma:interpretation>
                <emma:interpretation id="interp33" emma:lang="" emma:confidence="0">
                  <emma:literal>-</emma:literal>
                </emma:interpretation>
                <emma:interpretation id="interp34" emma:lang="" emma:confidence="0">
                  <emma:literal>.</emma:literal>
                </emma:interpretation>
                <emma:interpretation id="interp35" emma:lang="" emma:confidence="0">
                  <emma:literal>~</emma:literal>
                </emma:interpretation>
                <emma:interpretation id="interp36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45298">4863 6355 7,'-40'14'16,"19"-7"-1,-2 0-4,0-2 0,0 2-5,-2-2 0,-2-1-1,3-2-1,-2 3 1,0-3-3,2 2 1,-1-1-2,1 0-1,1 0 0,0-3-4,3 4-1,-1-4-7,-1 3-7,3-3-3,-2 0-6</inkml:trace>
        </inkml:traceGroup>
        <inkml:traceGroup>
          <inkml:annotationXML>
            <emma:emma xmlns:emma="http://www.w3.org/2003/04/emma" version="1.0">
              <emma:interpretation id="{304C9368-C893-4C57-A846-858A7D6D0E23}" emma:medium="tactile" emma:mode="ink">
                <msink:context xmlns:msink="http://schemas.microsoft.com/ink/2010/main" type="inkWord" rotatedBoundingBox="17847,12356 19532,12425 19521,12679 17837,12609"/>
              </emma:interpretation>
              <emma:one-of disjunction-type="recognition" id="oneOf13">
                <emma:interpretation id="interp37" emma:lang="" emma:confidence="0">
                  <emma:literal>+</emma:literal>
                </emma:interpretation>
                <emma:interpretation id="interp38" emma:lang="" emma:confidence="0">
                  <emma:literal>~</emma:literal>
                </emma:interpretation>
                <emma:interpretation id="interp39" emma:lang="" emma:confidence="0">
                  <emma:literal>t</emma:literal>
                </emma:interpretation>
                <emma:interpretation id="interp40" emma:lang="" emma:confidence="0">
                  <emma:literal>T</emma:literal>
                </emma:interpretation>
                <emma:interpretation id="interp41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44237">6947 6159 7,'0'0'19,"11"4"-3,-11-4-1,0 0-3,0 0-2,10 6-2,-10-6-1,0 0-2,-19 5 0,4 0 0,-8-5-2,-3 7 1,-9-4-2,-5 1 1,-8-1 0,-4 0 0,-4-3-3,-6 4 0,-3-4-2,-2 0-1,1 0-4,0 0-5,4 0-10,3 3-10,1-6-2</inkml:trace>
          <inkml:trace contextRef="#ctx0" brushRef="#br0" timeOffset="44970">5768 6257 2,'0'0'24,"0"0"-5,0 0 0,0 0-6,-16 8 0,5-8-5,0 6 0,-8-2-2,-2 3-2,-5-2-2,-4 2 1,-2 1-3,-3-2 0,-3 3 0,-1-3-3,-2 1 1,1-2-3,4 0-6,-1-5-8,2 0-10,7 4-5</inkml:trace>
        </inkml:traceGroup>
      </inkml:traceGroup>
    </inkml:traceGroup>
    <inkml:traceGroup>
      <inkml:annotationXML>
        <emma:emma xmlns:emma="http://www.w3.org/2003/04/emma" version="1.0">
          <emma:interpretation id="{0DBCB0B0-ADC5-46C0-BAE6-29A59007E117}" emma:medium="tactile" emma:mode="ink">
            <msink:context xmlns:msink="http://schemas.microsoft.com/ink/2010/main" type="paragraph" rotatedBoundingBox="12545,12758 19736,12756 19737,13840 12546,138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B146DA-42B2-44C9-BD4F-ED8DE5C0505D}" emma:medium="tactile" emma:mode="ink">
              <msink:context xmlns:msink="http://schemas.microsoft.com/ink/2010/main" type="line" rotatedBoundingBox="12545,12758 19736,12756 19737,13840 12546,13842">
                <msink:destinationLink direction="with" ref="{B066671E-82C5-4D79-9701-5DE0CEE51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EE9EE6-48E0-4E6A-9070-EF1B072BE932}" emma:medium="tactile" emma:mode="ink">
                <msink:context xmlns:msink="http://schemas.microsoft.com/ink/2010/main" type="inkWord" rotatedBoundingBox="12545,12792 16367,12791 16368,13841 12546,13842"/>
              </emma:interpretation>
              <emma:one-of disjunction-type="recognition" id="oneOf14">
                <emma:interpretation id="interp42" emma:lang="" emma:confidence="0">
                  <emma:literal>tipdated</emma:literal>
                </emma:interpretation>
                <emma:interpretation id="interp43" emma:lang="" emma:confidence="0">
                  <emma:literal>Tiipdated</emma:literal>
                </emma:interpretation>
                <emma:interpretation id="interp44" emma:lang="" emma:confidence="0">
                  <emma:literal>ttpdated</emma:literal>
                </emma:interpretation>
                <emma:interpretation id="interp45" emma:lang="" emma:confidence="0">
                  <emma:literal>Tripolar-ed</emma:literal>
                </emma:interpretation>
                <emma:interpretation id="interp46" emma:lang="" emma:confidence="0">
                  <emma:literal>tinplated</emma:literal>
                </emma:interpretation>
              </emma:one-of>
            </emma:emma>
          </inkml:annotationXML>
          <inkml:trace contextRef="#ctx0" brushRef="#br0" timeOffset="46655">821 6688 3,'-63'13'19,"31"-9"-2,2 3 0,0-1-4,3-3-7,2 0-1,2-3-2,1 3-3,2-3 0,1 0 1,3 0 0,0 0 1,1 0 2,2 0 0,-2 0 0,2 0 1,1-4 0,0 4-1,-2-3-1,3 3 0,-4-3 0,1 3-1,-3 0-1,1 3 1,-4 0-2,-3 2 0,0 2 1,-4 3-1,-4-1 0,0 2 0,0-1 0,-1 0-1,4-1-5,-1-3-1,6 1-4,0-2-11,5-5-10,8 7-1</inkml:trace>
          <inkml:trace contextRef="#ctx0" brushRef="#br0" timeOffset="47138">368 6533 28,'9'14'30,"-9"-14"-1,-21 12-23,5 0-4,-6 1 0,-6 4 1,-3 1 1,-3 1 1,-1 0-2,1 1 2,-1-6 0,6 2 1,1-3-1,8-2-2,-1-3 0,8 1 0,1-4-2,12-5 3,-10 8-3,10-8 1,3 11 0,5-1 1,3 0 0,7 6 0,2 2 0,7 5 1,4 1 0,4 3-2,3 1 1,3 0-3,-2-1-1,-1-4-4,4 1-13,-5-6-21,-5-5 0,-3-2 0</inkml:trace>
          <inkml:trace contextRef="#ctx0" brushRef="#br0" timeOffset="51582">939 6979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        <inkml:trace contextRef="#ctx0" brushRef="#br0" timeOffset="46436">1330 6632 9,'-69'0'22,"35"0"-2,4 0-1,-1 4-6,3-4-4,5 0-5,1 0-2,2 2-1,4-2-2,3 0-1,2 6-6,11-6-6,-16 0-6,16 0 0,-9 0-4</inkml:trace>
          <inkml:trace contextRef="#ctx0" brushRef="#br0" timeOffset="52066">1387 7077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        <inkml:trace contextRef="#ctx0" brushRef="#br0" timeOffset="46202">2152 6576 30,'-31'9'22,"21"-6"-4,-2 0-5,-1 1-4,-1 0-3,-2 1 0,-2-1-3,-1 2 0,-3-2-2,0 0-2,-2 0-3,-2-4-1,-1 5 1,-3-5-2,2 3-1,-2-3-1,1 0 2,-2-4 0,2 4 2,-2-3-2,1 3-1,1 0-3,-3-5-7,2 5 3</inkml:trace>
          <inkml:trace contextRef="#ctx0" brushRef="#br0" timeOffset="52674">2295 7021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        <inkml:trace contextRef="#ctx0" brushRef="#br0" timeOffset="53236">2652 7136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        <inkml:trace contextRef="#ctx0" brushRef="#br0" timeOffset="45890">3077 6526 1,'-56'12'27,"32"-1"2,-1-8-17,0-3-5,3 5 0,-2-5-2,2 4 1,-1-4-2,3 4 2,-3-4-3,4 6 0,-4-6-3,-1 4 0,0-1-4,-1-3-1,-2 5-2,-1-5-3,3 4-4,-4-4-4,1 0-1,2 5-5</inkml:trace>
          <inkml:trace contextRef="#ctx0" brushRef="#br0" timeOffset="53751">2848 6826 12,'-7'-17'35,"7"17"2,0 0-3,8 10-17,-8-10-9,6 21 0,-2-6-3,5 8-1,-2 6-1,5 7 0,1 1-1,3 4-1,-1 1-1,5 2 0,0 1-2,-5-5-2,6 0-14,-10-7-17,-2-9-3,0-3-1</inkml:trace>
          <inkml:trace contextRef="#ctx0" brushRef="#br0" timeOffset="54031">2834 7005 22,'-10'0'39,"7"11"-3,3-11 3,25 4-26,-2-11-6,7 4-2,7-4-2,4 0-3,8 0-9,-6-1-18,4 0-11,-1 4-3,-9-2 2</inkml:trace>
          <inkml:trace contextRef="#ctx0" brushRef="#br0" timeOffset="54297">3329 7129 3,'-10'-4'27,"13"-14"-9,-3 4 2,11-2-2,-5-5-1,6 2-2,-5-5-1,8 5-3,-8-5-2,4 8-2,-7-3-3,2 7-1,-6 2 0,0 10-1,-11-7-1,-2 11 1,-6 6-2,-3 4 0,-5 8 1,-1 5-2,1 4 2,-1 3-2,3 1 1,8 0-2,5 0 1,7-6-1,10-3-2,7-9-1,13-1-4,3-16-8,16 0-10,1-6-4,6-8-4,4-2 3</inkml:trace>
          <inkml:trace contextRef="#ctx0" brushRef="#br0" timeOffset="54609">3690 7081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        </inkml:traceGroup>
        <inkml:traceGroup>
          <inkml:annotationXML>
            <emma:emma xmlns:emma="http://www.w3.org/2003/04/emma" version="1.0">
              <emma:interpretation id="{BE311001-DF69-43ED-A60C-70DD95FFEC1B}" emma:medium="tactile" emma:mode="ink">
                <msink:context xmlns:msink="http://schemas.microsoft.com/ink/2010/main" type="inkWord" rotatedBoundingBox="16850,12757 19736,12756 19737,13615 16851,13616"/>
              </emma:interpretation>
              <emma:one-of disjunction-type="recognition" id="oneOf15">
                <emma:interpretation id="interp47" emma:lang="" emma:confidence="0">
                  <emma:literal>minefield</emma:literal>
                </emma:interpretation>
                <emma:interpretation id="interp48" emma:lang="" emma:confidence="0">
                  <emma:literal>minefields</emma:literal>
                </emma:interpretation>
                <emma:interpretation id="interp49" emma:lang="" emma:confidence="0">
                  <emma:literal>Minefield</emma:literal>
                </emma:interpretation>
                <emma:interpretation id="interp50" emma:lang="" emma:confidence="0">
                  <emma:literal>minified</emma:literal>
                </emma:interpretation>
                <emma:interpretation id="interp51" emma:lang="" emma:confidence="0">
                  <emma:literal>Minefields</emma:literal>
                </emma:interpretation>
              </emma:one-of>
            </emma:emma>
          </inkml:annotationXML>
          <inkml:trace contextRef="#ctx0" brushRef="#br0" timeOffset="55420">4287 6930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        <inkml:trace contextRef="#ctx0" brushRef="#br0" timeOffset="56106">4985 6894 30,'0'-10'39,"0"10"-3,0 0-12,0 0-12,0 26 0,3-5-6,2 7-1,0 1-2,1 3-3,0-2-2,-6-2-3,9 1-7,-9-5-20,5-10-5,4-1-3,-9-13 1</inkml:trace>
          <inkml:trace contextRef="#ctx0" brushRef="#br0" timeOffset="56325">5162 6905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        <inkml:trace contextRef="#ctx0" brushRef="#br0" timeOffset="57190">6133 6560 31,'8'-12'27,"8"1"-5,-16 11-3,10-8-3,-10 8-2,0 0-5,-10 0 0,10 0-4,-24 14-1,8-4-1,-4 1-1,-1 5 1,-3 1-1,4 4 0,0 5-2,3 4 1,2 6 0,5 3-1,1 4 0,6 3 0,3 6 1,6 1-1,1 2-1,5-3 0,1 2-2,0-3-1,1-2-3,-4-7-6,2-3-11,-3-9-14,-9-10-2,0-5 1</inkml:trace>
          <inkml:trace contextRef="#ctx0" brushRef="#br0" timeOffset="57558">5859 6959 37,'30'0'39,"-13"3"-1,0 1-9,2-4-18,6 0-5,-2 0-5,1-6-3,1 2-5,-6-8-8,5 4-9,-5-4-8,-3-1-6,2 3-1</inkml:trace>
          <inkml:trace contextRef="#ctx0" brushRef="#br0" timeOffset="57724">6223 6845 20,'12'0'31,"-5"12"-6,-2 1-3,-5 0-5,9 10-2,-6 2-6,4 7 0,-1 1-5,0 4-1,0-2-2,-3-1-2,1-2-2,-4-6-6,3-5-6,-3-6-18,0-15-4,0 0-2</inkml:trace>
          <inkml:trace contextRef="#ctx0" brushRef="#br0" timeOffset="58046">6395 7030 33,'20'-5'32,"-8"-3"-9,4-9-12,9 2 0,-6-6-3,6 1 2,-7-5-4,3 6 1,-7-3 1,0 5-3,-7-1-1,-2 5 0,-5 1-1,0 12-1,-14-9 0,2 9-1,-4 9-1,-3 4 1,1 3-1,-2 6 0,3 5 0,3 3 0,4 3 0,5 0 0,5-3 0,8-1-2,6-4 0,4-6-2,7-5-4,-1-14-9,9 0-16,1-11-6,-3-9-1</inkml:trace>
          <inkml:trace contextRef="#ctx0" brushRef="#br0" timeOffset="58370">6715 6703 20,'-30'-39'38,"18"33"-1,0 6-16,1 6-5,11 13-6,-3 5-1,9 11-3,-3 2-2,7 8 0,-3 0-2,4 3-2,-1-1-3,-1-7-4,1 1-11,-5-10-17,0-8-4,3-4-2</inkml:trace>
          <inkml:trace contextRef="#ctx0" brushRef="#br0" timeOffset="58626">6999 6931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EA3B0BBD-8CC3-4937-99A3-CE266DF662C0}" emma:medium="tactile" emma:mode="ink">
          <msink:context xmlns:msink="http://schemas.microsoft.com/ink/2010/main" type="writingRegion" rotatedBoundingBox="20077,3201 20034,17064 19341,17062 19384,3198"/>
        </emma:interpretation>
      </emma:emma>
    </inkml:annotationXML>
    <inkml:traceGroup>
      <inkml:annotationXML>
        <emma:emma xmlns:emma="http://www.w3.org/2003/04/emma" version="1.0">
          <emma:interpretation id="{B7FD6EFB-F880-4C61-A231-7E37EDB115C0}" emma:medium="tactile" emma:mode="ink">
            <msink:context xmlns:msink="http://schemas.microsoft.com/ink/2010/main" type="paragraph" rotatedBoundingBox="20077,3201 20034,17064 19341,17062 19384,3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330E05-F047-4D46-8729-55DA0CE59734}" emma:medium="tactile" emma:mode="ink">
              <msink:context xmlns:msink="http://schemas.microsoft.com/ink/2010/main" type="line" rotatedBoundingBox="20077,3201 20034,17064 19341,17062 19384,3198"/>
            </emma:interpretation>
          </emma:emma>
        </inkml:annotationXML>
        <inkml:traceGroup>
          <inkml:annotationXML>
            <emma:emma xmlns:emma="http://www.w3.org/2003/04/emma" version="1.0">
              <emma:interpretation id="{E389BA53-632F-46C4-80DE-68C45EB080A8}" emma:medium="tactile" emma:mode="ink">
                <msink:context xmlns:msink="http://schemas.microsoft.com/ink/2010/main" type="inkWord" rotatedBoundingBox="20051,3201 20041,6736 20017,6736 20028,3200">
                  <msink:destinationLink direction="to" ref="{87020D80-878F-4E3F-9769-34C04B87D680}"/>
                </msink:context>
              </emma:interpretation>
              <emma:one-of disjunction-type="recognition" id="oneOf0">
                <emma:interpretation id="interp0" emma:lang="" emma:confidence="0">
                  <emma:literal>--</emma:literal>
                </emma:interpretation>
                <emma:interpretation id="interp1" emma:lang="" emma:confidence="0">
                  <emma:literal>=</emma:literal>
                </emma:interpretation>
                <emma:interpretation id="interp2" emma:lang="" emma:confidence="0">
                  <emma:literal>-I</emma:literal>
                </emma:interpretation>
                <emma:interpretation id="interp3" emma:lang="" emma:confidence="0">
                  <emma:literal>-A</emma:literal>
                </emma:interpretation>
                <emma:interpretation id="interp4" emma:lang="" emma:confidence="0">
                  <emma:literal>-a</emma:literal>
                </emma:interpretation>
              </emma:one-of>
            </emma:emma>
          </inkml:annotationXML>
          <inkml:trace contextRef="#ctx0" brushRef="#br0">57 0 3,'0'0'14,"-3"11"2,3-1-4,0 3 0,0 6 0,0 4-1,0 8 0,0 2-3,0 8 0,0-2-3,0 5-1,0 1-2,0-1-1,0-2-1,0-4-3,0 1-2,0-7-5,0 0 1,0-8-3,0 0 0,0-8-4,0 2 1,0-4-3,0-1 5</inkml:trace>
        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      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      </inkml:traceGroup>
        <inkml:traceGroup>
          <inkml:annotationXML>
            <emma:emma xmlns:emma="http://www.w3.org/2003/04/emma" version="1.0">
              <emma:interpretation id="{CF294259-AB6D-4B34-AE81-FE6113305AEB}" emma:medium="tactile" emma:mode="ink">
                <msink:context xmlns:msink="http://schemas.microsoft.com/ink/2010/main" type="inkWord" rotatedBoundingBox="20065,7326 20054,10614 19361,10611 19371,7323">
                  <msink:destinationLink direction="with" ref="{B066671E-82C5-4D79-9701-5DE0CEE51806}"/>
                </msink:context>
              </emma:interpretation>
              <emma:one-of disjunction-type="recognition" id="oneOf1">
                <emma:interpretation id="interp5" emma:lang="" emma:confidence="0">
                  <emma:literal>--</emma:literal>
                </emma:interpretation>
                <emma:interpretation id="interp6" emma:lang="" emma:confidence="0">
                  <emma:literal>=</emma:literal>
                </emma:interpretation>
                <emma:interpretation id="interp7" emma:lang="" emma:confidence="0">
                  <emma:literal>-I</emma:literal>
                </emma:interpretation>
                <emma:interpretation id="interp8" emma:lang="" emma:confidence="0">
                  <emma:literal>-A</emma:literal>
                </emma:interpretation>
                <emma:interpretation id="interp9" emma:lang="" emma:confidence="0">
                  <emma:literal>-a</emma:literal>
                </emma:interpretation>
              </emma:one-of>
            </emma:emma>
          </inkml:annotationXML>
          <inkml:trace contextRef="#ctx0" brushRef="#br0" timeOffset="1420">56 4125 23,'0'56'28,"0"-31"-4,0 3 0,0-7-5,0 6-4,0-5-5,0 7 0,0-4-5,0 3-1,0-2-2,0 3 0,0-1-1,0 3 0,0-2-1,4 4 1,-4-1-1,0 0-1,0 2 0,0-3 0,0 0-2,0-4-2,3 0-4,-6-7-7,6 2-11,-3-5-3,0-5-5,3 1-3</inkml:trace>
        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        <inkml:trace contextRef="#ctx0" brushRef="#br0" timeOffset="54227">-572 6403 6,'-12'2'35,"-2"8"1,14-10-8,0 0-9,0 0-5,0 0-1,0 0-5,0 0-1,11 8-2,1-4-1,4 1-1,6 5 1,1 1-1,10 4-1,-1 1 0,7 2 0,-1 1 0,0 1-1,-2-2 0,-4 0 1,-4-3-2,-6-3 1,-6-1 0,-7 1 1,-9 0-1,-4 2 0,-11 3 0,-6 3-1,-11 6 1,-5 4 0,-6 1-2,-5 1 1,1 2-3,-3-7-5,11 1-24,1-6-8,8-8-3,7-9 0</inkml:trace>
        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      </inkml:traceGroup>
        <inkml:traceGroup>
          <inkml:annotationXML>
            <emma:emma xmlns:emma="http://www.w3.org/2003/04/emma" version="1.0">
              <emma:interpretation id="{6F91F558-718C-496A-872F-EDE30DAD930E}" emma:medium="tactile" emma:mode="ink">
                <msink:context xmlns:msink="http://schemas.microsoft.com/ink/2010/main" type="inkWord" rotatedBoundingBox="20040,11096 20030,14272 20012,14271 20022,11095">
                  <msink:destinationLink direction="with" ref="{B066671E-82C5-4D79-9701-5DE0CEE51806}"/>
                </msink:context>
              </emma:interpretation>
              <emma:one-of disjunction-type="recognition" id="oneOf2">
                <emma:interpretation id="interp10" emma:lang="" emma:confidence="0">
                  <emma:literal>--</emma:literal>
                </emma:interpretation>
                <emma:interpretation id="interp11" emma:lang="" emma:confidence="0">
                  <emma:literal>=</emma:literal>
                </emma:interpretation>
                <emma:interpretation id="interp12" emma:lang="" emma:confidence="0">
                  <emma:literal>:</emma:literal>
                </emma:interpretation>
                <emma:interpretation id="interp13" emma:lang="" emma:confidence="0">
                  <emma:literal>-I</emma:literal>
                </emma:interpretation>
                <emma:interpretation id="interp14" emma:lang="" emma:confidence="0">
                  <emma:literal>-A</emma:literal>
                </emma:interpretation>
              </emma:one-of>
            </emma:emma>
          </inkml:annotationXML>
          <inkml:trace contextRef="#ctx0" brushRef="#br0" timeOffset="4384">39 9212 24,'0'32'38,"0"-18"-8,0 5-6,0-6-4,2 8-3,-2-2-7,0 7-3,0-2-2,0 6 0,0-1-2,0 4-2,0 1 1,0 3-2,0-1 0,0-2 0,0 1 0,0-2 0,0-1-1,0-4-1,0 0-3,0-9 0,0 1-3,0-10-4,3 5-8,-3-15-7,0 13-6,0-13-5</inkml:trace>
        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      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      </inkml:traceGroup>
        <inkml:traceGroup>
          <inkml:annotationXML>
            <emma:emma xmlns:emma="http://www.w3.org/2003/04/emma" version="1.0">
              <emma:interpretation id="{6A475E22-9C27-4653-BAF8-E43876D0041F}" emma:medium="tactile" emma:mode="ink">
                <msink:context xmlns:msink="http://schemas.microsoft.com/ink/2010/main" type="inkWord" rotatedBoundingBox="20014,14906 20008,17064 19979,17063 19986,14905"/>
              </emma:interpretation>
              <emma:one-of disjunction-type="recognition" id="oneOf3">
                <emma:interpretation id="interp15" emma:lang="" emma:confidence="0">
                  <emma:literal>-</emma:literal>
                </emma:interpretation>
                <emma:interpretation id="interp16" emma:lang="" emma:confidence="0">
                  <emma:literal>_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=</emma:literal>
                </emma:interpretation>
                <emma:interpretation id="interp19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          <inkml:trace contextRef="#ctx0" brushRef="#br0" timeOffset="5133">30 11705 22,'0'56'35,"0"-33"-2,0 3-16,0-9-3,0 5-2,0-5-4,0 4 1,0-4-3,3 5-1,-3-2-1,0 5-2,-3-1 1,3 3-2,0 2 0,0 1-1,0 4 1,0-1-2,0 0 0,-3-2-1,3 1-1,0-4-2,0 1-4,0-8-8,0 3-12,0-3-9,0-3-2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D1987C7B-5010-4C89-A153-A69A7E5D11AF}" emma:medium="tactile" emma:mode="ink">
          <msink:context xmlns:msink="http://schemas.microsoft.com/ink/2010/main" type="writingRegion" rotatedBoundingBox="15068,4327 16667,4043 16749,4505 15150,4789"/>
        </emma:interpretation>
      </emma:emma>
    </inkml:annotationXML>
    <inkml:traceGroup>
      <inkml:annotationXML>
        <emma:emma xmlns:emma="http://www.w3.org/2003/04/emma" version="1.0">
          <emma:interpretation id="{4C1A6533-D105-483E-956E-237FA9BCD2FD}" emma:medium="tactile" emma:mode="ink">
            <msink:context xmlns:msink="http://schemas.microsoft.com/ink/2010/main" type="paragraph" rotatedBoundingBox="15068,4327 16667,4043 16749,4505 15150,4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F55C6A-E3D5-4D14-A1F6-0FD36731EE13}" emma:medium="tactile" emma:mode="ink">
              <msink:context xmlns:msink="http://schemas.microsoft.com/ink/2010/main" type="line" rotatedBoundingBox="15068,4327 16667,4043 16749,4505 15150,4789"/>
            </emma:interpretation>
          </emma:emma>
        </inkml:annotationXML>
        <inkml:traceGroup>
          <inkml:annotationXML>
            <emma:emma xmlns:emma="http://www.w3.org/2003/04/emma" version="1.0">
              <emma:interpretation id="{1196B770-35E3-4121-B640-8DB8FC6F9F9B}" emma:medium="tactile" emma:mode="ink">
                <msink:context xmlns:msink="http://schemas.microsoft.com/ink/2010/main" type="inkWord" rotatedBoundingBox="15068,4327 16667,4043 16749,4505 15150,4789"/>
              </emma:interpretation>
              <emma:one-of disjunction-type="recognition" id="oneOf0">
                <emma:interpretation id="interp0" emma:lang="" emma:confidence="0">
                  <emma:literal>cool</emma:literal>
                </emma:interpretation>
                <emma:interpretation id="interp1" emma:lang="" emma:confidence="0">
                  <emma:literal>cow</emma:literal>
                </emma:interpretation>
                <emma:interpretation id="interp2" emma:lang="" emma:confidence="0">
                  <emma:literal>cos</emma:literal>
                </emma:interpretation>
                <emma:interpretation id="interp3" emma:lang="" emma:confidence="0">
                  <emma:literal>con</emma:literal>
                </emma:interpretation>
                <emma:interpretation id="interp4" emma:lang="" emma:confidence="0">
                  <emma:literal>com</emma:literal>
                </emma:interpretation>
              </emma:one-of>
            </emma:emma>
          </inkml:annotationXML>
        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      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      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24.70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-4 131 31,'10'-13'34,"-10"13"-9,0 0-10,0 0-2,4 11-2,2 3-5,-1 4-2,3 5-2,1 6-1,3 7 0,0 0 1,0 1-4,-1-2 2,-2-5-1,0-4 0,-3-7-1,0-6 1,-6-13-2,0 0 2,0 0 1,0 0-1,6-20 1,-6 0 0,0-3 1,0-5-1,0-2 2,3-4-1,1 1-1,2 0 2,3 2-1,1 6 1,4 5 1,4 5-1,2 9 0,2 6-1,2 9 0,0 5 0,0 8 0,-2 4-2,-1 3 1,-4-1-1,-3-1 1,-2-4-1,-4-4 1,-3-4-1,1-6 2,-6-9-1,0 0 0,0 0 0,9-12 1,-6-4 0,1-4-1,1-6 1,2-2 0,2-6 0,0 2 0,2 1 0,2 3 0,1 7 0,1 6 1,-1 8-1,4 7 0,1 13 0,0 5 0,0 5 0,-1 4-1,-2 3-1,-1-1-1,0 3-2,-5-8-5,2 2-19,-3-6-10,-3-8-2,-2-2 0</inkml:trace>
  <inkml:trace contextRef="#ctx0" brushRef="#br0" timeOffset="670">793 78 34,'16'0'36,"-3"24"-2,-4-2-19,-4-1-5,2 8-5,-1 1-3,-2 0-4,1 2-7,-5-6-16,0-3-9,3-2-2</inkml:trace>
  <inkml:trace contextRef="#ctx0" brushRef="#br0" timeOffset="904">986 108 8,'0'0'30,"0"12"-2,0-3-18,-3 7-5,3 2-2,-4 4 0,4 1 1,0 5-2,0-4 0,0-1 1,0-4 0,0-2 1,0-8 2,0-9-2,0 9 0,0-9 2,7-12-1,-2 2-1,-1-8 0,5-1-1,-2-4 1,4-2 0,0-3-2,4 4 1,0 0 1,2 7-1,1 4 1,4 6-1,-1 7-1,2 7-1,0 5 0,-1 8 0,-1 4-2,-3 3 0,-1 5-3,-6-3 0,1 4-2,-7-8-4,5 3-10,-10-7-20,4-8 0,-4-2 1</inkml:trace>
  <inkml:trace contextRef="#ctx0" brushRef="#br0" timeOffset="1357">1433 326 33,'13'6'36,"-13"-6"-1,10-9-18,2 5-6,-2-7-3,4 2-3,1-5-1,2-2-1,0-3-1,2 1 0,-3-5 0,0 0-1,-3-2 1,-1 0-1,-8-3 0,-1 1 0,-3 1 0,-7 5-1,-3 2 1,-4 7-1,-4 9 0,0 9 1,-3 10-1,0 10 0,1 7 0,2 6 0,5 5 0,3 0 1,7 1-1,3-5 0,6-5 0,5-6-2,10-6-2,2-10-7,10-5-25,4-5-3,3-8-1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0.3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46-4 6,'-12'2'35,"-2"8"1,14-10-8,0 0-9,0 0-5,0 0-1,0 0-5,0 0-1,11 8-2,1-4-1,4 1-1,6 5 1,1 1-1,10 4-1,-1 1 0,7 2 0,-1 1 0,0 1-1,-2-2 0,-4 0 1,-4-3-2,-6-3 1,-6-1 0,-7 1 1,-9 0-1,-4 2 0,-11 3 0,-6 3-1,-11 6 1,-5 4 0,-6 1-2,-5 1 1,1 2-3,-3-7-5,11 1-24,1-6-8,8-8-3,7-9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2.15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342 175 17,'-10'-11'24,"10"11"-3,-17-9-2,3 5-3,4 4-3,-7-5-4,1 5 2,-4 0-4,0 7-1,-4-1 0,1 3-2,-3 3 0,1 5 0,-1 4-1,2 2-1,1 6 1,6 2-1,2 0 0,5 3 0,5-2-1,5-1 1,8-3-2,6-4 2,7-4-2,5-4-2,7-4-2,1-12-7,6 0-19,0-4-9,-3-7-1,-1-2-1</inkml:trace>
  <inkml:trace contextRef="#ctx0" brushRef="#br0" timeOffset="438">428-10 19,'0'0'38,"10"0"0,-10 0-9,0 0-16,0 0 0,0 9-6,5 7-1,-5 6-2,3 6-1,-3 8-1,7 8 0,-4 3 0,1 4-1,0-3 0,-1 0 1,0-1-2,1-4 0,-1-6-2,-3-8 0,4-3-3,-4-11-5,6-2-19,-6-13-10,0 0-1,0 0 0</inkml:trace>
  <inkml:trace contextRef="#ctx0" brushRef="#br0" timeOffset="814">691 393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<inkml:trace contextRef="#ctx0" brushRef="#br0" timeOffset="1220">1215 184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<inkml:trace contextRef="#ctx0" brushRef="#br0" timeOffset="1720">1540 228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4.52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0 165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5.58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94 26,'9'-11'38,"-9"11"-3,0-10-15,0 10-4,0 0-4,0 0-5,0 0-3,0 19-2,-3-3-1,3 3 0,5 1-1,1 4 1,6-1-1,2-4 1,8-3-1,3-4 0,4-9 0,3-6 1,3-5-1,-2-6-1,-1-4 1,-3-1 0,-7-3 0,-4-1 0,-4-1 1,-6 3-1,-8-2 1,0 6 0,0 0 1,-6 4 0,1 3 0,5 10 0,-9-12 0,9 12 2,0 0-2,-5 20 1,5-5-1,5 6 0,-2 4-1,1 5 1,0 1-1,2 1 0,-1 3 0,2 2-1,-1 2 1,-2-2-1,-1-1 1,0-3-1,-3 0 0,0-5 1,-5-2-1,-4-5-1,-5-4 0,-6-5 0,-2 0-3,-8-7-1,1 6-11,-10-3-20,-3-8-5,2 0-1,-5-4-1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6.65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303 45 14,'-26'-14'30,"14"10"-3,-3-2-3,4 6-5,-6-2-4,3 4-4,-6-2-2,3 10-3,-5 0-2,1 5-1,-3 6-2,-1 5 1,3 4-1,0 5-1,6 3 0,3 1 1,7-1-2,6-3 2,6-2-1,8-7 0,5-6 0,5-8 0,3-4 0,4-8 1,2-11-1,4-2 0,-3-6 1,1-3-1,-3-4 0,-3-1 0,-5-3 0,-5-1 0,-8 0 1,-7-1-2,-7-1 1,-8 3-2,-5 4 0,-7 1-3,0 8-2,-6 1-5,4 12-2,-6 4-12,7 0-10,8 14-1</inkml:trace>
  <inkml:trace contextRef="#ctx0" brushRef="#br0" timeOffset="484">561 36 23,'16'4'38,"-2"3"-3,-14-7-3,-3 18-22,3-2 0,-5 5-6,2 5-1,-2 5-2,0 2-1,-2 1 1,0-1-1,2-2 0,1-6 1,-1-5 0,5-5 0,0-15 1,-6 11-1,6-11 0,-3-11 1,0-3-1,3-3-1,0-5 0,0-3 0,0-6 0,5-1-1,1-1 1,2 0-1,3 2 1,4 3-1,2 2 1,3 4-1,0 6 2,2 3-3,0 7 3,0 6-2,-1 0 1,-3 4 1,-2 3-2,-3 4 1,-2 0 0,-6 2 0,-5 0-1,0-1 1,-11 0-1,-5 0 0,-5 0 0,-4-1 0,-5-1 1,-1-1-1,0 0 1,2-3 0,4-1 0,4-1 1,6-4-1,4 3 1,11-3 0,0 0 0,0 0-1,23 8 1,-2-2 0,3 3 0,5 1 0,5 4 0,0 3 0,1 1 0,-4 0 0,-1-1 0,-4 0 0,-4-2 0,-4-3 0,-5-2 0,-13-10 0,16 12 0,-16-12-1,0 0 0,0 0-3,0 0-4,0 0-22,0 0-10,0 0 0,0 0-2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2:26.59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341 252 13,'7'-26'34,"-7"14"2,-3 2-20,-10-5-3,4 8-4,-10-2 0,3 9-3,-7 0 0,3 9 1,-4 3-4,2 6 1,0 6-2,4 8 0,5 5 0,5 6-1,8 4-1,0 4 1,7 2-1,6 4 0,2-1 0,1-4-3,0 0-2,-4-14-11,-1-4-18,-5-5-6,-6-14 0</inkml:trace>
  <inkml:trace contextRef="#ctx0" brushRef="#br0" timeOffset="309">0 510 6,'10'-16'39,"5"10"3,10 1-2,3 5-20,3-14-12,9 4-5,1-4-3,1-2-4,6 3-2,-6-4-3,2 7 1,-7-6-2,3 10 2,-8-5 1,0 5 1,-8 0 4,-3 2 2,-5 4 3,-5-5 3,-1 5 1,-10 0 0,0 0 2,0 0-2,0 0 1,0 10-1,-5 1-2,1 0-3,1 6 0,3 3 0,0 5-2,0 3 0,0 0-1,6 4-2,-3-7-4,7 2-11,-5-5-21,0-10 1,-5-12-4</inkml:trace>
  <inkml:trace contextRef="#ctx0" brushRef="#br0" timeOffset="730">575 17 35,'-7'-13'38,"7"13"-1,-13 14-22,17 4-6,-4 0-6,6 3-5,2 5-12,-2-1-20,-6-6-5,8 2 1</inkml:trace>
  <inkml:trace contextRef="#ctx0" brushRef="#br0" timeOffset="1105">794 477 22,'24'15'41,"-11"-15"-3,0-4 0,-4-11-25,7 2-11,-2-7 0,1 1-1,-2-3-1,-1 0 0,-3 1 0,-3 2 1,-3 2-1,-3 4 1,-5 1 0,5 12 0,-15-14 0,4 14-1,-3 0 0,-4 6 1,0 7-1,2 6 0,-1 5 1,5 7-1,4 2 1,8 3 0,0 2 0,14-2 0,3-4-1,6-8-1,7-3-2,0-12-4,8-5-12,-2-8-21,0-12 0,1-5-3</inkml:trace>
  <inkml:trace contextRef="#ctx0" brushRef="#br0" timeOffset="1448">1201 194 17,'-21'-61'43,"9"42"-5,2 6-5,10 13-16,-15 9-7,15 11-3,0 7-3,6 7-1,0 9-1,4 5 0,1 4-2,3 0-2,3 3-4,-4-10-10,5 1-26,1-5 1,-3-10-4</inkml:trace>
  <inkml:trace contextRef="#ctx0" brushRef="#br0" timeOffset="1838">1592 364 18,'15'-9'25,"-4"2"-2,-11 7-3,0 0-3,12 0-2,-12 0 0,0 0-6,0 0 1,0 0-4,-17-3-2,17 3-1,-21 7-2,7 0 0,-3 2 0,-5 5-1,-3 5 1,1 4-1,-1 2 0,4 1 0,1 1 0,3-2 0,4-2-1,8-4 1,5-3 0,11-7 0,5-5-1,5-4 1,2-10 0,3-5-1,2-5 1,-1-6-1,-3-9 1,-3-3-1,-8-5 1,-2-3 0,-7-4 1,-4 1-1,-5-2 1,-2 2-1,-5 6 2,2 6-1,-2 4 1,2 9 0,0 7-1,4 5 1,6 12-1,0 0 0,-5 10-1,12 9 2,2 9-2,3 9 1,5 8-1,3 6 1,2 7 0,5 1-1,-1 0 0,0-5 0,-1-5-5,-6-14-6,2-4-28,-7-5-5,-3-9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8.19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0 353 16,'16'-8'37,"-16"8"1,10-7-16,-10 7-4,0 0-8,0 0-1,0 14-5,0 0-2,0 5 0,0 6-2,0 0 0,5 1 0,-1-1 1,2-2-1,-1-4 0,-1-7 1,-4-12-1,9 10 1,-9-10-1,0 0 0,10-19 1,-10 3-1,6-3 0,-2-3 0,1-4 0,2 0 1,1-1-1,1 0 0,0 3 1,1 3 0,0 5 0,0 2 0,1 8 0,-1 6 0,0 3 1,-1 7-2,2 5 1,-1 4-1,-1 4 1,1 1-1,-1 1 0,0 1 0,0-4 0,-2-3 1,-1-3-1,-1-6 0,-5-10 0,11 8 0,-11-8 0,12-13 1,-4 0-1,0-2 0,1-4 0,1-3 0,1-1 0,2 0 1,-1 0-1,3 1 0,-2 4 1,0 2 0,2 6-1,-2 6 3,1 4-2,-3 7 0,0 6 0,-2 5 0,-2 4-1,-2 4 1,-2 0-1,-3 1-1,4-1 0,-4-1-3,0-7-3,0 3-7,0-8-21,0-13-6,0 11 0,0-11 0</inkml:trace>
  <inkml:trace contextRef="#ctx0" brushRef="#br0" timeOffset="733">865 262 22,'1'-23'35,"-5"13"2,-6-2-14,-4 0-8,4 6-6,-6 1-1,4 8-4,-4 1-1,0 8-1,-1 3-2,1 7 2,1 2-3,1 6 2,3 0-1,-1 1 0,6 1 0,1-4 0,5-2-1,4-7 1,2-4 0,3-6 0,1-6 0,3-3 0,1-8 0,2-2 0,-1-3 1,-1-1-1,1-5 2,-2 4-1,-2-4 1,-1 2 0,-3-1 1,0 3 0,-4 0 0,1 5 1,-4 0-2,0 10 0,3-11 0,-3 11 0,0 0-1,9 15 0,-5-4-1,1 5 0,1 3 0,1 2-1,3 4-2,-4-4-1,4 3-4,-6-8-3,8 4-13,-6-6-14,-6-14-1,15 11-4</inkml:trace>
  <inkml:trace contextRef="#ctx0" brushRef="#br0" timeOffset="1248">1027 264 33,'0'-10'37,"0"10"-1,0 0-14,0 0-8,0 0-2,0 0-4,9-4-2,2 11-2,0 0-1,4 6-1,-1 2-1,3 4 1,-3 4-2,-2 0 1,0 3-1,-3-3 0,-3 0-1,-2-7 1,-1-2 0,-3-3 1,0-11 0,0 0 0,0 0 0,0 0 0,0-12 1,0-1-1,-3-3 1,3-4-1,0-5 0,3 1-1,2-2 1,0 1-2,2 1 2,3 1-2,0 6 0,0-2-3,4 8-2,-4-5-7,8 9-14,-5 0-13,-3-1 1,4 2-4</inkml:trace>
  <inkml:trace contextRef="#ctx0" brushRef="#br0" timeOffset="1716">1473-10 34,'10'0'38,"-10"0"1,0 0 0,7 15-29,-2-1-3,-5 1-1,6 8-1,-6 5-1,3 8-3,-3 3 1,0 6-2,0 0 1,0 1-2,0-1 0,-5-5-5,5-2 1,-6-10-4,6-2-13,-3-9-15,3-17-3,0 0-1</inkml:trace>
  <inkml:trace contextRef="#ctx0" brushRef="#br0" timeOffset="1981">1686 156 12,'35'-12'35,"-23"12"2,-3 8-3,-6 1-19,-10 1-7,-3 5-1,-10-2-4,-5 3-1,-7 1-1,-2 0 1,-4-4-1,1 5 2,0-7-1,8 1 1,2-3-1,7 0 1,6-3-1,14-6 1,-4 15-1,14-5-1,6-2 2,10 4-1,5 1-1,4 3 1,5 0-2,-2 2 1,2 1-1,-4 1 1,-4-2-1,-6-2-1,-6-1 1,-5-4-2,-5 2 0,-10-13 0,7 15-3,-7-15-2,0 0-7,-10 10-20,10-10-4,0 0-4,-14-10 3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0.94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75 73 14,'-34'1'35,"16"-1"-5,5 0-6,-1-5-6,14 5-3,-6-12-3,6 12-4,20-16-1,2 11-2,4-3-2,4 5 0,4 3-1,1 6-1,-3 5-1,-3 7-1,-6 4 0,-8 4 0,-7 4 0,-8 2-1,-8-1 1,-8 1 1,-7-1-1,-3-3 1,-4-4 0,2-5 0,2-4 1,4-6-1,6-7 0,6-2 1,10 0-1,0-22 1,13 4-1,3-2 0,5-5 0,3-2 1,4-3-1,1 0 0,2-2 1,-3 1 1,0 2-1,-3 5 2,-4 2-2,-2 4 1,-6 5 0,0 2 0,-13 11 0,13-9-1,-13 9 1,0 0-1,0 0 0,0 0 0,0 16 0,-4-1-1,-1 4 0,0 4 0,0 5 0,-1 4 0,2 1 0,4-1-1,0-3 0,3-2 0,4-2 0,3-6-2,6 0-3,-1-11-5,13 0-16,-1-8-14,2 0-1,3-9-1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41.72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 41 20,'0'0'40,"10"0"-5,-10 0 2,0 0-27,3 11-1,-3-1-3,0 8-3,3 1-2,-3 4 0,5 1-1,-1 1 0,5-1 1,3-1-1,2-8 1,5-4-1,1-7 1,4-4 0,1-4 0,2-6 0,-3-3 0,1-6 0,0-2 0,-2-2 1,-1-2-1,-4 0 2,-5-1-2,-2 3 3,-5 1-2,-1 8 1,-5 0-1,0 5 0,0 9 0,0 0-1,-9 0 1,9 0-1,-6 19 1,2-2-1,4 7 0,-3 4 0,3 3-1,0 3 0,5 1 1,0 0-1,1-1 0,1 0-1,0-5 1,0-3 1,-2-1-1,-2-3 0,-3-3 0,-5 0 1,-2-3-1,-5-3 0,-3 1-1,-4-3 0,-3 2-2,-5-7-2,3 5-4,-11-11-17,2 0-17,0 0 1,-2-10-1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55.21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6965 334 7,'0'0'19,"11"4"-3,-11-4-1,0 0-3,0 0-2,10 6-2,-10-6-1,0 0-2,-19 5 0,4 0 0,-8-5-2,-3 7 1,-9-4-2,-5 1 1,-8-1 0,-4 0 0,-4-3-3,-6 4 0,-3-4-2,-2 0-1,1 0-4,0 0-5,4 0-10,3 3-10,1-6-2</inkml:trace>
  <inkml:trace contextRef="#ctx0" brushRef="#br0" timeOffset="733">5786 432 2,'0'0'24,"0"0"-5,0 0 0,0 0-6,-16 8 0,5-8-5,0 6 0,-8-2-2,-2 3-2,-5-2-2,-4 2 1,-2 1-3,-3-2 0,-3 3 0,-1-3-3,-2 1 1,1-2-3,4 0-6,-1-5-8,2 0-10,7 4-5</inkml:trace>
  <inkml:trace contextRef="#ctx0" brushRef="#br0" timeOffset="1061">4881 530 7,'-40'14'16,"19"-7"-1,-2 0-4,0-2 0,0 2-5,-2-2 0,-2-1-1,3-2-1,-2 3 1,0-3-3,2 2 1,-1-1-2,1 0-1,1 0 0,0-3-4,3 4-1,-1-4-7,-1 3-7,3-3-3,-2 0-6</inkml:trace>
  <inkml:trace contextRef="#ctx0" brushRef="#br0" timeOffset="1373">4031 626 7,'-46'11'24,"24"-4"-3,0-3-2,-2 1-4,5 2-3,-2-3-1,5 3-3,-3-3 0,4 2-1,-2-2-4,0 1-2,3-1-3,-4-4-7,4 4-11,-3-4-10,-4 0-5,5 0-1</inkml:trace>
  <inkml:trace contextRef="#ctx0" brushRef="#br0" timeOffset="1653">3095 701 1,'-56'12'27,"32"-1"2,-1-8-17,0-3-5,3 5 0,-2-5-2,2 4 1,-1-4-2,3 4 2,-3-4-3,4 6 0,-4-6-3,-1 4 0,0-1-4,-1-3-1,-2 5-2,-1-5-3,3 4-4,-4-4-4,1 0-1,2 5-5</inkml:trace>
  <inkml:trace contextRef="#ctx0" brushRef="#br0" timeOffset="1965">2170 751 30,'-31'9'22,"21"-6"-4,-2 0-5,-1 1-4,-1 0-3,-2 1 0,-2-1-3,-1 2 0,-3-2-2,0 0-2,-2 0-3,-2-4-1,-1 5 1,-3-5-2,2 3-1,-2-3-1,1 0 2,-2-4 0,2 4 2,-2-3-2,1 3-1,1 0-3,-3-5-7,2 5 3</inkml:trace>
  <inkml:trace contextRef="#ctx0" brushRef="#br0" timeOffset="2199">1348 807 9,'-69'0'22,"35"0"-2,4 0-1,-1 4-6,3-4-4,5 0-5,1 0-2,2 2-1,4-2-2,3 0-1,2 6-6,11-6-6,-16 0-6,16 0 0,-9 0-4</inkml:trace>
  <inkml:trace contextRef="#ctx0" brushRef="#br0" timeOffset="2418">839 863 3,'-63'13'19,"31"-9"-2,2 3 0,0-1-4,3-3-7,2 0-1,2-3-2,1 3-3,2-3 0,1 0 1,3 0 0,0 0 1,1 0 2,2 0 0,-2 0 0,2 0 1,1-4 0,0 4-1,-2-3-1,3 3 0,-4-3 0,1 3-1,-3 0-1,1 3 1,-4 0-2,-3 2 0,0 2 1,-4 3-1,-4-1 0,0 2 0,0-1 0,-1 0-1,4-1-5,-1-3-1,6 1-4,0-2-11,5-5-10,8 7-1</inkml:trace>
  <inkml:trace contextRef="#ctx0" brushRef="#br0" timeOffset="2901">386 708 28,'9'14'30,"-9"-14"-1,-21 12-23,5 0-4,-6 1 0,-6 4 1,-3 1 1,-3 1 1,-1 0-2,1 1 2,-1-6 0,6 2 1,1-3-1,8-2-2,-1-3 0,8 1 0,1-4-2,12-5 3,-10 8-3,10-8 1,3 11 0,5-1 1,3 0 0,7 6 0,2 2 0,7 5 1,4 1 0,4 3-2,3 1 1,3 0-3,-2-1-1,-1-4-4,4 1-13,-5-6-21,-5-5 0,-3-2 0</inkml:trace>
  <inkml:trace contextRef="#ctx0" brushRef="#br0" timeOffset="4772">2202 241 8,'0'-10'27,"11"-7"-4,-11 6-2,0 11-4,0-18-3,0 18-5,-17-17 1,7 9-6,-8 0-1,-2 2-2,-6 2 1,-1 4-1,-3 0 0,0 9 0,0-3 2,3 4-1,3-1-2,5 4 2,6 0-1,6 1 0,7-3-1,3 0 1,7 1 0,5 0 0,5-1 0,4 3 1,3-3-1,0 2 0,0 0 1,-2 0-1,-3 1-1,-4-1 1,-5 0 0,-6 2-1,-7-2 1,-4 0-1,-9 4 0,-8-3 0,-8 1-1,-8 0 0,-5 0-2,-6-4-1,-1 2-2,0-13-10,8 0-13,10 0-8,5-17 0</inkml:trace>
  <inkml:trace contextRef="#ctx0" brushRef="#br0" timeOffset="5297">2303 0 15,'0'0'27,"5"17"-5,-5-17-6,0 22-1,-5-8-3,5 5-1,0 1 0,0 8-4,0 0-2,0 4 1,0 1-3,5 4 0,-1-5-1,1 1-1,0-5 0,-1-4 0,2-6-1,-1-3 1,-1-6-1,-4-9 1,6 12 0,-6-12 0,0 0 0,0 0 0,9-13 0,-5 4 0,1-2 0,1-4-1,1-2 0,3 0 0,-1 0 0,0 0 1,4 3-1,-3 2 0,2 4 0,2 8 0,-1 0 1,2 9-1,-3 4 1,2 4-1,-2 3 1,0 2-1,0 1 0,-2 0 0,0-3-1,-2-3-2,2 2-2,-3-10-3,6 3-8,-13-12-13,20 0-9,-4-6 0</inkml:trace>
  <inkml:trace contextRef="#ctx0" brushRef="#br0" timeOffset="5772">2871 211 17,'8'-14'35,"-8"14"-2,0 0-13,-17 7-7,5 6-1,-7-1-6,-3 5-3,-5 3-1,2 4 0,-2 1 2,5 1-3,3-1 0,6 0-1,6-4 1,7-1 0,13-6 0,6-3 0,6-7 1,5-4-1,4-5 1,4-5-1,0-5 0,0-3 0,-7-2-1,-7-4-1,-6-1 0,-8-3-1,-10 5-2,-7-2-2,-4 8-5,-9-2-7,-1 5-12,3 7-6,-4 0-1</inkml:trace>
  <inkml:trace contextRef="#ctx0" brushRef="#br0" timeOffset="6208">3141 174 24,'9'6'36,"-9"-6"-10,0 0-8,0 0-4,11 11-1,-11-11-5,3 16-2,-3-2-2,6 2-1,-6 3-1,4 3 0,-1-1-1,1 2 1,0-2-2,2-3 1,1-5 0,3-3 0,1-5 0,3-5 0,-1 0-1,3-8 1,0-1 0,-1-2-1,1-2 1,-3 1-1,-1 0 0,-3 0 1,-9 12-1,12-16 1,-12 16-1,0 0 0,0 0-1,11-3 1,-11 3 0,12 16 0,-4-6-1,5 1 1,1-2 0,6 1 1,0-3-1,4-3 0,0-4 0,3-4 0,2-4 1,1-2-1,-4-2 2,-1-2-1,-4-1 1,-3-2 0,-8-1 0,-10 1 1,-6 1-2,-9-3 0,-7 3-4,-7-4-4,-1 7-13,-5 1-20,-4-2 0,6-1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2.56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0 316 23,'15'0'35,"-15"0"-7,7-8-10,-7 8-6,0 0 0,4-10-5,-4 10-2,0 0 0,6 10-2,-6 4-1,7 4-1,-3 4 0,3 5 0,-1 2-1,5 1 0,-1 0 0,2-2 0,0-6 0,3-4 0,-2-6 0,0-4 1,0-3-1,-2-5 1,0-5-1,-1-2 1,-2-4 0,1-3 0,-1-3-1,-1-3 1,0-3 0,2-2 0,-4-2 0,2 2 1,-3 0-1,1 3 1,-5 3-1,6 5 0,-6 3-1,0 11 1,0 0 0,0 0-2,12 16 1,-7 1-2,1 5 0,2 2-3,3 7-4,-5-4-12,5 0-17,2-1-1,-3-6 0</inkml:trace>
  <inkml:trace contextRef="#ctx0" brushRef="#br0" timeOffset="484">448 414 26,'-3'-28'35,"3"18"-5,0 10-11,-5-13-5,5 13-3,0 0-4,5 11 0,-5 1-5,7 5 0,-2 5-1,4 10 1,-2 1-1,6 11 0,-3 3-1,1 4 1,-2 1-1,1-2 1,-2-4-1,-1-6 0,0-5 0,-4-7 0,1-9 0,-4-8 0,0-11-1,0 0 0,-11-12 1,2-6-1,-2-9 0,-2-6 0,0-7 1,-2-8-1,3-2 1,2-1 0,4 0 0,6 5 0,0 2 1,13 5-1,2 7 2,7 8-1,4 4 1,4 8 0,1 5-1,1 7 0,0 0 0,-2 12 0,-2 3-1,-5 1 0,-5 3 0,-6 1-1,-8 1-1,-7-2 0,-9 4-2,-10-4 0,-3 3-2,-9-6-4,2 3-8,-4-6-9,2-6-9,12-3-1</inkml:trace>
  <inkml:trace contextRef="#ctx0" brushRef="#br0" timeOffset="1092">1356 358 19,'29'0'37,"-29"0"-2,-3-11-9,-8 8-14,-9-3-7,-3 6-1,-4 0-2,-4 0-1,-4 12 0,-2 2-1,-2 5 0,3 4 0,1 5 0,4 4-1,5 0 0,5 1 1,9-3-1,7-5 1,10-3-1,6-9 1,10-6 0,5-7-1,4-11 1,4-5 1,2-4-1,1-6 1,-2-4 0,-2-3-1,-5-4 2,-5 2-1,-6-3-1,-4-1 2,-8-1 0,-5 0-1,-5-1 0,-3 3 1,-6 1 0,1 2-1,-4 3 2,3 8-1,-1 1 1,3 8-1,2 2-1,10 13 0,-12-5-1,12 5 1,0 23-1,5-2 0,2 9 0,2 4 0,1 9 1,5 6 0,0 4-1,1 1 0,3 0-2,-2-3-1,2 1-3,-4-10-5,5 1-14,-4-8-7,-2-9-7,5-5 1</inkml:trace>
  <inkml:trace contextRef="#ctx0" brushRef="#br0" timeOffset="1654">1713 473 22,'15'-28'32,"-15"13"-10,-3 0-5,0 2-6,-9-1-3,2 2-2,-5 1 0,2 3-1,-5 2-3,3 6 1,-1 4-2,1 8 0,2 0 0,0 7-1,3 3-1,2 1 1,5-1-1,3 1 1,3-4-1,5-3 1,3-4 0,2-2 0,1-3 0,0-4 1,0-3 0,-1 0 0,-4-4 1,0-1 1,-3-4 2,-6 9-2,10-20 1,-5 9 0,-5 0-1,0 11 1,3-17-1,-3 17-1,0 0 0,10-4-1,-10 4 1,17 18-1,-7-4-1,4 5 0,1 4 0,3 1-2,1 2-2,-1-6-3,5 4-13,-4-6-18,1-7-2,-1-7 1</inkml:trace>
  <inkml:trace contextRef="#ctx0" brushRef="#br0" timeOffset="2169">1909 163 12,'-7'-17'35,"7"17"2,0 0-3,8 10-17,-8-10-9,6 21 0,-2-6-3,5 8-1,-2 6-1,5 7 0,1 1-1,3 4-1,-1 1-1,5 2 0,0 1-2,-5-5-2,6 0-14,-10-7-17,-2-9-3,0-3-1</inkml:trace>
  <inkml:trace contextRef="#ctx0" brushRef="#br0" timeOffset="2449">1895 342 22,'-10'0'39,"7"11"-3,3-11 3,25 4-26,-2-11-6,7 4-2,7-4-2,4 0-3,8 0-9,-6-1-18,4 0-11,-1 4-3,-9-2 2</inkml:trace>
  <inkml:trace contextRef="#ctx0" brushRef="#br0" timeOffset="2715">2390 466 3,'-10'-4'27,"13"-14"-9,-3 4 2,11-2-2,-5-5-1,6 2-2,-5-5-1,8 5-3,-8-5-2,4 8-2,-7-3-3,2 7-1,-6 2 0,0 10-1,-11-7-1,-2 11 1,-6 6-2,-3 4 0,-5 8 1,-1 5-2,1 4 2,-1 3-2,3 1 1,8 0-2,5 0 1,7-6-1,10-3-2,7-9-1,13-1-4,3-16-8,16 0-10,1-6-4,6-8-4,4-2 3</inkml:trace>
  <inkml:trace contextRef="#ctx0" brushRef="#br0" timeOffset="3027">2751 418 23,'31'-32'28,"-23"16"-4,-8 3-3,-3-2-6,3 15-2,-17-18-4,8 16-2,-5-4 1,-1 9-3,-4 4-2,3 5-1,-2 3 0,-1 3-2,0 4 1,4 1-2,0 2 1,5 0 0,5-5-1,5-1 1,4-4-1,5-6 0,6-4 1,2-5-1,2-5 0,0-4 1,2-4-1,-1-4 1,-2-1 0,0-6 0,-5-3 1,-3-1 0,-1-3-1,-3-2 2,-6-4-1,0-1 0,-5-3 0,-2 4 1,-2 1 0,2 3-1,-3 6 1,2 5-1,1 8 1,7 14-1,0 0 1,-8 14-1,8 10 0,5 7 0,1 7 0,1 9-1,5 6 0,0 3-2,5 5-3,-5-3-9,7 1-25,2 2 0,0-8-2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4:06.40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-3 439 20,'9'-6'34,"-9"6"-9,0 0-7,10-5-2,-10 5-4,0 0-2,0 0-4,0 0 2,7 11-4,-1 2-1,-1 5 0,1 5-2,0 1 0,2 4-1,1 1 1,0-3-1,2-1 0,-3-4 0,1-7 0,-2-3 0,-7-11 1,14 5 0,-14-5-1,7-15 1,-2 2 0,-1-3-1,1-6 1,2-3-1,-1-2 1,0-1-1,2 2 0,1 0 1,0 3-1,3 3 1,-2 5 0,2 7-1,0 8 0,1 3 1,0 7 0,-1 7-1,1 6 0,-1 2 0,-1 2 1,-1 2-1,-1-2 0,0-4 0,-3-3 0,-1-4 0,-1-6 0,-4-10 0,0 0 0,0 0 0,13-3 0,-7-8 0,0-4 0,1-6 0,3-4 0,1-1 0,0-3 0,3 2 1,-2 2-1,1 3 1,-1 4-1,2 9 1,-3 9 0,2 3-1,-3 8 2,1 6-2,-1 6-2,-3 3 1,3 3-1,-5-2-3,5 3-3,-7-8-7,9-1-19,0-3-6,-1-11 1</inkml:trace>
  <inkml:trace contextRef="#ctx0" brushRef="#br0" timeOffset="686">695 403 30,'0'-10'39,"0"10"-3,0 0-12,0 0-12,0 26 0,3-5-6,2 7-1,0 1-2,1 3-3,0-2-2,-6-2-3,9 1-7,-9-5-20,5-10-5,4-1-3,-9-13 1</inkml:trace>
  <inkml:trace contextRef="#ctx0" brushRef="#br0" timeOffset="905">872 414 26,'-8'-22'35,"8"22"-12,0 0-7,-9 0-4,9 12-2,-4-1-2,4 6-4,-3 3-1,3 4-1,0-2 0,0 3-1,0-4 2,0-2-1,4-4-1,1-2 1,-5-13-1,13 4 1,-13-4-1,15-15 0,-6 1 0,0-4 0,1-1-1,-1-4 0,-1-2 1,1 1 0,0 0 0,0 3 0,-2 4 1,1 3-1,-2 3 1,-6 11-1,13-6 0,-13 6 0,13 15 0,-7-1-1,3 4 1,1 4-1,1 5 0,0 0 0,3 0 0,0 1 0,3-3-1,0-3 1,0-3-1,2-6 1,1-6-1,1-7 1,1 0-1,0-9 0,3-3 0,-2-6 1,0-1-1,-4-2 1,-1-2 0,-3-1 1,-7-2 0,-2 1 0,-6-1 1,-7 6-1,-5-1 1,-1 5-1,-5 3 0,-1 6 0,0 7-1,-2 4 0,2 10 1,5 4-1,4 9 0,3 5 0,7 2 0,6 1 0,6 0 0,8-2-2,7-1-2,2-8-8,11-6-24,2-2-2,0-8-4,4-2 2</inkml:trace>
  <inkml:trace contextRef="#ctx0" brushRef="#br0" timeOffset="1770">1843 69 31,'8'-12'27,"8"1"-5,-16 11-3,10-8-3,-10 8-2,0 0-5,-10 0 0,10 0-4,-24 14-1,8-4-1,-4 1-1,-1 5 1,-3 1-1,4 4 0,0 5-2,3 4 1,2 6 0,5 3-1,1 4 0,6 3 0,3 6 1,6 1-1,1 2-1,5-3 0,1 2-2,0-3-1,1-2-3,-4-7-6,2-3-11,-3-9-14,-9-10-2,0-5 1</inkml:trace>
  <inkml:trace contextRef="#ctx0" brushRef="#br0" timeOffset="2138">1569 468 37,'30'0'39,"-13"3"-1,0 1-9,2-4-18,6 0-5,-2 0-5,1-6-3,1 2-5,-6-8-8,5 4-9,-5-4-8,-3-1-6,2 3-1</inkml:trace>
  <inkml:trace contextRef="#ctx0" brushRef="#br0" timeOffset="2304">1933 354 20,'12'0'31,"-5"12"-6,-2 1-3,-5 0-5,9 10-2,-6 2-6,4 7 0,-1 1-5,0 4-1,0-2-2,-3-1-2,1-2-2,-4-6-6,3-5-6,-3-6-18,0-15-4,0 0-2</inkml:trace>
  <inkml:trace contextRef="#ctx0" brushRef="#br0" timeOffset="2626">2105 539 33,'20'-5'32,"-8"-3"-9,4-9-12,9 2 0,-6-6-3,6 1 2,-7-5-4,3 6 1,-7-3 1,0 5-3,-7-1-1,-2 5 0,-5 1-1,0 12-1,-14-9 0,2 9-1,-4 9-1,-3 4 1,1 3-1,-2 6 0,3 5 0,3 3 0,4 3 0,5 0 0,5-3 0,8-1-2,6-4 0,4-6-2,7-5-4,-1-14-9,9 0-16,1-11-6,-3-9-1</inkml:trace>
  <inkml:trace contextRef="#ctx0" brushRef="#br0" timeOffset="2950">2425 212 20,'-30'-39'38,"18"33"-1,0 6-16,1 6-5,11 13-6,-3 5-1,9 11-3,-3 2-2,7 8 0,-3 0-2,4 3-2,-1-1-3,-1-7-4,1 1-11,-5-10-17,0-8-4,3-4-2</inkml:trace>
  <inkml:trace contextRef="#ctx0" brushRef="#br0" timeOffset="3206">2709 440 20,'12'-14'36,"-12"14"-1,0 0-14,0-13-11,0 13-2,-9 0-2,9 0-1,-16 7-1,6 4-1,-2 1-1,1 3-1,1 6 0,0 1-1,5 0 0,2 1 0,3-2 0,9-3-1,4-3 0,4-4-1,4-7 1,2-4-3,4-3 3,0-5-1,-3-2 1,1-5 0,-4-1 1,-3-4 0,-7-4 1,-2-2-1,-6-5 1,-3-2 0,-4-7 0,-2-1 0,-3-4 1,0-1 1,-4-2 0,3 3 0,-2 1 0,2 8 0,-1 5 0,4 7 0,-2 6-1,5 7 0,4 11 0,0 0-1,0 0 0,-7 17 0,7 6-1,0 8 1,5 9 0,-1 9 0,1 7-1,2 4 2,2 4-1,1-1-2,2-4-3,-1-7-7,2-4-26,0-6-4,-3-9-2,2-6 2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29.26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0 488 6,'0'0'13,"0"0"2,0 0-5,0 0 2,0 0-3,0 0 0,0 0-2,0 0 0,0 0-1,0 0-1,0 0 0,0 0 0,13 4-2,-13-4 1,18 4 1,-5-4-1,7 5 1,4-5-2,7 6 0,5-6-1,8 2 0,5-2 0,7 0-1,5 0 1,5 0 0,4-2-1,7 2 1,3-5-1,7 5 0,5-4 0,5 0 0,5 1 1,5-3-1,7 0 0,4-1 0,3-1 0,2-1 0,2-2 1,4 2-1,1-2 0,0 1 0,1-1 1,0 1-1,2 1 1,3 0-1,1 0 0,2 1 0,1 0 0,3 0 0,0-1-1,2 2 1,-4-2 0,4 0 1,-1-1-1,0 1 0,1-3 0,1 1 0,2 0-1,-2 0 0,0-3 1,-3 1-1,-2 0 0,-4 1 0,-4 1 0,-7 0 0,-6 0 0,-5 0 0,-5 2 1,-6 1-1,-5 0 1,-6 1-1,-4-2 0,-6 2 1,-4 1-1,-6 1 1,-7-1-1,-5 2 0,-9 1 0,-4 1 1,-10 2-1,-1-4 0,-9 4 0,-4 0 1,-3 0-1,-4 0 0,-4 0 1,-2 0-1,-2 0 0,-9 0 1,11 0-1,-11 0 0,0 0 1,11 4-1,-11-4 1,10 0 0,-10 0-1,18 2 1,-8-2-1,2 0 1,4 0-1,-1 0 0,1 0 1,-2 0-1,-1 0 0,-3 0 0,-10 0 0,13 0-1,-13 0 1,0 0-1,0 0-1,-6-7-2,6 7-1,-20-13-5,10 8-4,-8-7-14,0 0-13,2 1 0,-1-5-1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9.09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1046 3,'0'0'9,"0"0"-1,0 0 3,0 0-3,16 3 1,-3-3 0,3 0 0,5-3-1,3 3-1,2-3-2,4 3-1,2-3-1,4 3-1,4-4-2,3 4 1,2 0-1,3-3 0,3 3 1,4-4 0,2 4 1,5-5 1,1 0-1,2 0 2,4-1-2,3 1 0,-1-2 0,3 2 0,2-1-1,-1 0-1,1 1 1,0 1 1,-4-2-1,-4 2 1,-2-3 2,-4 3-2,-9-2 0,-5 2 0,-9 0 0,-5 1 0,-5 0 0,-5 3-1,-7-4 0,-4 4-1,-4 0 1,-9 0 1,9-5-2,-9 5 2,0 0-1,0 0 0,0 0-1,0 0 1,-10-5 0,10 5-1,0 0 0,0 0 0,-10-5 1,10 5-1,0 0 0,0 0 0,0 0 0,0 0 0,0 0 0,0 0 0,0 0 0,0 0 0,0 0 0,0 0-1,0 0 1,0 0 0,0 0 0,0 0 0,0 0 0,0 0 0,0 0-1,0 0 1,0 0 0,0 0 0,0 0 0,0 0 0,0 0 0,0 0 0,0 0 0,0 0 0,0 0 0,0 0 0,0 0 0,0-9 0,0 9 0,0 0 0,10-10 0,-10 10 0,16-14 1,-6 7-1,2-4 0,1 1 0,2-2 0,1-1 0,2 0 0,1-3-1,2-1 2,1-2-2,-1 3 1,2-1 0,-2 1 0,-1 1 0,-2 1 0,-2 5 1,-2 1-3,-3 1 2,-11 7-1,14-8 1,-14 8-1,0 0 1,0 0-2,10-4 2,-10 4 0,0 0 0,0 0 0,0 0 0,0 0 0,0 0-2,0 0 2,0 0 0,0 0 0,0 0 0,0 0 2,0 0-2,0 0 0,0 0 0,0 0 2,0 0-2,0 0 1,0 0-1,0 0 0,0 0 0,0 0 1,0 0-1,0 0 0,0 0 0,0 0 0,-4-10 0,4 10 0,0 0 0,-5-15 0,5 15 0,-3-16 0,3 6 0,-5-2 0,5-1 0,-5-3 0,2-2-1,0-1 1,3-1 0,-6-2 0,3-1 0,0 0 0,0-3 0,0 1 0,0 2 0,3-2 1,-4 2-1,4 2 0,-4 0 0,4 2 0,-3 3 0,3 2 0,0 2 0,0 1 0,-3 1 0,3 10 1,-3-15-1,3 15 0,-3-14 0,3 14 0,-5-12 0,5 12 0,-3-13 0,3 13 0,-3-13 0,3 13-1,0-12 1,0 12 0,-4-13 0,4 13 0,-3-10 1,3 10-1,0-11 1,0 11 0,-5-8 0,5 8-1,-4-12 1,4 12-2,-3-12 1,3 12 0,0-10 0,0 10 0,-4-13 0,4 13 0,0 0 0,0-14 0,0 14 0,0 0-1,0 0 1,0-9 0,0 9 0,0 0 0,0 0 0,0 0 0,0 0-2,0 0-1,-6-10-6,6 10-7,0 0-18,0 10-1,0-10-2</inkml:trace>
  <inkml:trace contextRef="#ctx0" brushRef="#br0" timeOffset="2445">286 236 10,'0'-10'26,"0"10"-5,0 0-3,0 0-2,0 0-7,0 0 0,0 0-4,-4 14-1,4 3 0,0 4-1,0 8-1,-3 5 0,3 4 0,0 2-1,0 2 0,0-2 0,3-1 1,-3-6 0,4-2-1,-4-6 1,3-5-1,-3-1 2,4-7-1,-4-12 0,0 15-3,0-15 1,0 0-3,0 0-4,0 0-6,0 0-19,0 0-1,0-11-5</inkml:trace>
  <inkml:trace contextRef="#ctx0" brushRef="#br0" timeOffset="2912">545 416 9,'-5'-13'18,"5"13"-4,-13 0-1,13 0-4,-16 7-2,16-7-2,-18 16-1,9-3 0,0 2-2,0 3-1,2 1 0,1 1 0,2 0 1,4 1-1,-3-2 0,3-2-1,7-2 2,0-3-1,2-5 0,3-1 1,3-6-1,0 0 3,1 0-2,1-5 2,0-2-2,-1-2 1,-3-3 0,1 1 1,-4-2-1,-1-2 0,-5-1-1,-4-1 0,0-2-1,-6 3 0,-3-2-1,-2 0-1,-4 3 0,0 1-2,0 7-4,-1-2-4,3 9-9,3 7-13,-1-4-2</inkml:trace>
  <inkml:trace contextRef="#ctx0" brushRef="#br0" timeOffset="3442">967 398 15,'-14'-5'19,"14"5"-10,-20 3 0,6 0-3,-3 4 0,-1 1-1,-1 4-2,0 0 1,0 5 0,1-1-1,2 3-1,4-2-1,1 2 0,6-1-1,5 0 0,0-2 1,6-1-1,4-3 3,4 0-2,1-4 1,5-1-1,0-4 0,2-3 2,-2 0-1,2-6 2,-3-2-2,1-1 3,-2-4-2,-2 1 1,-2-4 2,-3 2-1,-3-5-2,-2 3 0,-6-4-1,-4 1 0,-5-1-1,-2-1-1,-4 1 0,-2 2-3,-2 5-1,-2 0-3,3 8-9,-1 5-10,-2 0-8,10 17-2</inkml:trace>
  <inkml:trace contextRef="#ctx0" brushRef="#br0" timeOffset="3971">1244 450 24,'14'-6'33,"-14"6"-3,0 0-19,0 0-5,0 0-1,0 19-1,0-1-2,-5 3 0,1 6 0,4 9 3,-3 6-2,3 2 0,0 6-1,-4 2 0,4 6-1,4 3 0,-4 2-1,4-3 0,1-3 0,0-3 0,1-4-1,1-5 1,0-11 0,-1-7-1,-1-7 2,-1-7 0,-4-13 0,0 0 0,0 0 0,0-14 1,-4-4-1,-3-7 0,0-5-1,-4-9 2,1-4-4,-3-4 4,3-5-4,-1-3 2,1-1 0,3-2 0,3 3 0,1 3-1,3 3 1,4 2-1,1 7 1,3 1-1,2 6 1,1 4-1,2 5 1,2 3 0,1 3 0,-1 3 0,-1 4 0,3 6 0,-1 2 0,0 3 0,2 8 0,-2 0 0,0 4 0,3 3 1,-1 3-1,-2 0 0,-1 0 1,-3-1-1,-3-1 1,-6-1 0,-6-2 3,-10-3-4,-8 0 1,-9-2-2,-7-2-3,-3 1-5,-8-1-26,-2-9 0,4 0-2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06.07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369 85 6,'7'-14'18,"-7"14"-1,0 0-2,0 0-5,-10-9-1,1 9-1,-3 10-3,-4-4-1,-2 6-2,-4-2 0,-2 6 0,-5-5 0,1 5 2,-2-6-1,2 1 1,2-4 0,4-1-1,2-2 3,7 1-1,3-5-2,10 0-1,-9 0 0,9 0-1,0 0 0,0 0-1,0 0-1,0 12 1,0 0 0,0 2-1,3 7 1,-3 7 0,0 5 0,0 5 1,0 3-1,-7 3 1,2 2-1,0-3 1,-2-3-1,0-1 1,-1-4 0,3-2-1,0-2 2,2-2-2,3-2 2,0-2-2,0-3 3,4-2-3,3-3 1,1 0 1,1-6 0,5 0-1,0-5 1,5-1 0,1-5 0,2 4 0,0-4-2,1-8-2,3 1-3,-3-6-9,1-2-22,2 6 0,-6-5-3</inkml:trace>
  <inkml:trace contextRef="#ctx0" brushRef="#br0" timeOffset="1121">497 362 22,'0'0'23,"0"-11"-3,0 11-5,0 0-4,0 0-5,0 0-2,0 11 0,0 3-3,4 5 0,-1 2-1,2 3 0,-1 4 0,4-1 0,1-2 0,2-5 2,0-4-2,0-2 0,1-5 1,-1-3 0,2-6 0,-2 0 0,0-4 0,1-2 0,-2-4 1,2-1-1,-2-2 0,1-3 1,-1-2 1,0 1-2,-4-5 2,2 3-1,-5-3 0,2 2 0,-5 0 1,5 5 0,-5 0-1,0 3 3,0 12-3,0-13 0,0 13 0,0 0-1,0 0-1,3 9 0,-3 3 0,4 3 0,0 4 0,0 4 0,1 1-1,1 2 0,2 0-2,-3-8-6,5 3-7,-5-4-21,-2-7 1,3-1-2</inkml:trace>
  <inkml:trace contextRef="#ctx0" brushRef="#br0" timeOffset="1697">859 317 26,'13'0'15,"-13"0"-3,4 15 0,-4-3-4,3 5-1,-3 3-1,7 6-1,-3 1-1,2 3-1,-2-3-1,3 0 1,-2-5-2,0-4 0,-2-3 0,1-4 2,-4-11-1,4 10 0,-4-10 1,0 0-1,0-13 2,0 3-1,0-4 0,4-3-1,-4-5-1,6 0-1,-3-4 2,2-1-1,1 3 1,2 0 0,1 3 0,0 5 0,-1 2-1,2 6 3,-1 4-3,0 4 0,-9 0 0,18 22 0,-10-7-1,0 5 1,1 4-1,0 2 0,-1 2 0,-3-1 0,3-1-2,-5-5-1,3 0-5,-6-5-1,6-2-12,-1-2-16,-5-12 2,0 0-2</inkml:trace>
  <inkml:trace contextRef="#ctx0" brushRef="#br0" timeOffset="2243">1340 85 10,'0'0'32,"0"0"-1,3 10-19,-3-10-2,-7 25-2,4-6-1,3 9-3,-4 5 0,4 7 0,0 7 2,0 2-2,4 2-1,3 1-1,-1-1-1,2-4 0,-1-6-2,2-7-3,1-5-3,-4-9-13,2-8-11,-2-2-5,-6-10 0</inkml:trace>
  <inkml:trace contextRef="#ctx0" brushRef="#br0" timeOffset="2538">1196 423 6,'0'0'35,"19"-15"0,-4 7-16,8 1-4,0-2-3,6 3-2,-1-1-9,-3-1-6,5 3-22,-2 5-6,-7-4-4</inkml:trace>
  <inkml:trace contextRef="#ctx0" brushRef="#br0" timeOffset="2756">1724 309 33,'0'0'32,"0"0"-13,-13 3-5,10 7-2,-6-1-3,6 8 0,-6 1-4,6 7-2,-1 3 0,4 5-1,-3-3-1,3 1-1,0-2 0,4-4-2,2-4-2,-3-8-5,-3-13-22,17 11-4,-17-11-3</inkml:trace>
  <inkml:trace contextRef="#ctx0" brushRef="#br0" timeOffset="3333">1947 3 34,'0'0'30,"0"0"-6,3-11-6,-3 11-2,0 0-3,0 16-5,0 0-1,0 7-3,0 5-1,4 9-1,-1 4 1,2 5-2,1 1 0,1 1 0,-1-5 0,2-4-1,0-2 1,0-7-1,-1-3-2,-1-7 1,0 0-4,-3-7-4,4 2-8,-7-1-21,0-5 0,6 3-2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3:10.1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9 337 19,'0'-10'24,"-4"-1"-3,4 11-2,0 0-5,0 0 0,0 0-6,0 0 2,0 0-4,0 9-2,-4 5-2,4 7-1,0 3 0,0 5-1,0 3 2,3 4-4,-3-4 2,7-2 2,-1-4-2,1-2 0,1-4 0,1-5 0,1-2-2,-1-5 2,2-2 2,0-1-2,-1-5 0,0 0 2,1-7-2,-11 7 1,16-20-1,-7 7 1,-3-4-1,0-1 0,0-1 1,-1 1-1,0-2 0,1 2 0,0 4 0,0 0 0,-1 4 0,-5 10 0,11-14 0,-11 14 0,10 0-1,-10 0 1,15 17 0,-6-3 0,0 6 0,3 0 0,1 3 0,1-1 1,1-2-1,1-2 0,1-7 0,2-4 1,-1-7 0,-1 0-1,0-11 1,-1-2 0,-3-4 1,2-3-1,-6-1 1,-2-3-1,-2-4 1,-5 4 0,0-3 0,-3-1 0,-5-1-1,-3 3-1,1 2 0,-3 3 0,3 4-1,-2 2-2,5 6-1,-5 4-3,12 5-5,0 0-3,0 0-18,0 14-7,0-14 2</inkml:trace>
  <inkml:trace contextRef="#ctx0" brushRef="#br0" timeOffset="810">833 306 12,'-22'-10'30,"7"3"-11,2 7-5,-3-7-1,2 7-3,-3 0 1,3 11-5,-2 2 1,3 3-1,0 5-3,2 6-1,1 4 0,3 4 0,7 1-1,0-1-1,0 0 1,11-4 0,1-3-1,4-6 1,5-8-1,3-6 1,1-8 0,1-8-1,1-5 4,-2-3-3,-3-7 1,-1 1-1,-8-5 1,-3-1-1,-10-1 1,0 1-1,-11-1 0,-4 1-1,-4 1 0,-6 3-2,0 5-1,-2 1-7,6 12-5,-1 0-17,5 6-3,9 12-4</inkml:trace>
  <inkml:trace contextRef="#ctx0" brushRef="#br0" timeOffset="1277">1133 347 3,'0'0'30,"0"0"-2,-14 0-18,9 13-4,-1-2 2,-2 7-5,2 2 0,-1 4-1,3 0-1,-1 0 0,5 0-1,-3-5 1,3-1-1,0-4 1,0-5 2,0-9 1,0 0-1,0 0 2,0 0-2,0 0 1,9-20 1,-9 7-1,0-5-2,0 0-2,0-5 1,0 2 0,-4-1 1,4 0-1,0 3 1,0 2 0,0 4-1,0 1 0,0 12 0,11-8 0,-11 8 1,18 9-4,-6-1 2,1 6 0,4 0 0,-1 6 0,4-2 0,-2 0-1,3 1 1,-2-2 0,2-3 0,-4-3 0,-2-1 0,1-5 0,-4-5 1,1 0 1,-13 0 0,17-12 0,-13 0 0,1 0 0,-1-4 1,-1 0 0,-3-5 1,3-1-1,-3-3 0,0 1-1,-4-1 0,4 2 0,-3 1-1,3 4 1,-3 3-2,3 6 0,0 9-1,-3-12-1,3 12-4,0 0-12,0 0-21,-9 12-2,9-12 1</inkml:trace>
  <inkml:trace contextRef="#ctx0" brushRef="#br0" timeOffset="2600">1611 68 9,'6'-9'13,"-6"9"1,0 0-6,0 0 2,0 0-1,0 0 0,0 0-1,0 0 2,0 0-3,3 21 1,-3-10 0,0 9 0,0 2 0,3 6-3,-3 5 1,0 5-1,0-1-1,3 5-1,-3-3 0,0 2-1,0-4 0,0-1-1,3-4-1,-3-4 0,0-2 1,0-2-1,0-4 0,3-1 0,-3-2 0,0-2 0,4-4 0,-4-2 0,0-9-1,0 12-1,0-12-1,0 0-3,0 0-7,0 0-8,-9-8-13,9 8-3,-8-16 0</inkml:trace>
  <inkml:trace contextRef="#ctx0" brushRef="#br0" timeOffset="3317">1872 215 14,'-3'-17'23,"3"3"-2,0 14-3,-3-9-2,3 9-4,0 0-2,0 0-2,0 0 0,0 10-5,3 4 0,-3 7-1,0 4 0,3 5 1,0 4 1,-3 1-2,5 1-1,-5-4 1,6 1-2,-3-9 2,0-1-2,-3-7 0,4-3 0,-4-3 0,0-10 1,8 9-1,-8-9 1,11-3-1,-1-1 1,1-1-1,6-2 1,3 0-1,4 0 0,4 1 0,3 1 1,0 1-1,2 4 0,-1-5 0,-2 5 0,-3 0 0,-3 0 0,-6 0 0,-3 0-2,-4 0-3,-11 0-6,0 0-6,0 0-16,0-8-5,0 8 0</inkml:trace>
  <inkml:trace contextRef="#ctx0" brushRef="#br0" timeOffset="3846">2478 226 17,'-7'-11'27,"-9"8"-11,5 3-4,-4 0 0,-1 0-3,0 4-2,-3 3 0,1 3-1,-3 5-2,5 1 3,-3 5-2,7 4-2,2-1 0,7 2-1,3-2 0,7 0-1,8-5 1,4-1-2,8-7 0,2-3 1,4-8-1,2 0 2,2-5-2,0-2 0,-4-5 2,-2 1-1,-7-2 0,-3-1 1,-7 0-2,-6-4 2,-8 0-1,-10 1 0,-6-1-1,-8 1 0,-1 2 0,-4 2-1,-2 2 0,0 4-2,5 7-4,-1-6-5,10 6-13,7 3-11,10-3-1</inkml:trace>
  <inkml:trace contextRef="#ctx0" brushRef="#br0" timeOffset="4345">3029 177 31,'14'-3'34,"-9"-7"-15,-5 10-2,-8-9-2,8 9-2,-17-8-5,5 8-2,-4-3 0,-1 3-2,-3 4-1,4 3 0,-3-2-2,2 4 1,1 0-1,1 1 0,4 2-1,2 0 1,4 0-1,5-1 0,0-1 0,6 2 0,3-3 1,4 1-1,1-2 0,3 0 1,0 1-1,0 2 1,4-1-1,-2 1 1,-1-2 0,-3 1-1,-4 2 1,0-2-1,-11-10 1,7 15-1,-7-15 0,-16 15 0,1-7 0,-4 0 0,-5 1 0,-4-2 0,0 2-1,0-3 0,3 1 0,0-7-3,10 6-4,-3-10-15,9-3-16,9 7 1,0-22-3</inkml:trace>
  <inkml:trace contextRef="#ctx0" brushRef="#br0" timeOffset="5014">3147 205 4,'0'0'34,"0"0"-4,0 0-10,12-9-3,-1 9-1,0-3-4,7 3-3,2-4 0,5 4-4,2-2-2,1 2 0,1-3-2,2 3 0,-1 0 0,-2-5-2,-4 5 1,-5 0-2,-2-3 0,-5 0-2,0 3-2,-12 0-5,9-7-3,-9 7-6,0 0-5,0 0-8,-16-11-4</inkml:trace>
  <inkml:trace contextRef="#ctx0" brushRef="#br0" timeOffset="5326">3374 180 7,'-4'14'33,"4"-5"-4,0 4-5,-6-2-5,6 7-2,-7 1-7,7 5 1,-5-3-4,5 3-1,-4-2-2,4-2-1,-5-2-1,5-2-1,0-5 0,0-11-1,-4 13 0,4-13-2,0 0-3,0 0-4,0 0-14,0 0-16,0 0 0,4-14-1</inkml:trace>
  <inkml:trace contextRef="#ctx0" brushRef="#br0" timeOffset="5840">3546 22 10,'0'-10'20,"0"10"-5,10 0 2,-10 0-4,22-6-2,-6 3-1,8 3 0,0-3-1,6 3 0,-3 0-2,4 0-2,-5 0-1,1 4-1,-9 0 2,0 3-2,-5 1-2,-6 2 1,-1 4 0,-3 3-1,-3 2 1,0 3 0,0 0 0,-3 2-1,3 0 1,0 1-1,0 0 0,0 3 0,0-3 0,0 1 0,3-2 0,0 0 0,0-3 0,0 2 0,0-3 0,0-4-1,0-3 1,1 0-1,-4-3 0,0-1 0,0-9 0,-4 13 0,4-13 1,-17 9-1,3-4 0,-6 0 2,-6 0-2,-3 2 0,-3 1-2,-1 0 1,1 3-5,-4-6-15,5-1-19,4-4 1,4-5-2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8:41:41.22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115 36 28,'-37'-21'28,"24"13"-4,13 8-4,-18-8-2,18 8-3,0 0-5,3 10 0,-3-10-4,22 18-1,-4-7-1,7 6 0,3 2-2,7 2 0,0 0 0,5 1 0,-1-3-1,2 0 0,-4-2 0,0-2 0,-5-2 0,-3-2-1,-8-1 1,-5 2 0,-8 0-1,-13 3 1,-9 2 0,-11 6-1,-11 2 1,-8 3 0,-9 4-1,-6-1-2,-2 3-2,-3-9-19,6-1-17,8-9-1,6-10-2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42:54.7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117 853 9,'9'-10'8,"-9"10"1,15-6-2,-2 6-1,1-7-1,4 7 0,1 0 0,7 0-1,3 0 1,5 0-2,6 0 2,7 0-2,9 0 2,9 0-1,9-5 0,10-4 0,13 4-1,10-6 0,12 2 0,11-6 0,9 3-2,11-4 0,13 2 0,9-3 0,11-1-1,11-2 2,8-1-2,11-2 1,11-2-1,5-1 0,4-2 0,8 0 1,3 0-1,5 0 0,3 0 0,4 2 1,1 1 0,9 1 0,-3 2-1,-1 3 1,0 1 1,-1 1-1,-1 2 0,1 2-1,-1 1 3,-2 1-3,4-1 3,3 3-3,2-2 0,-3 4 0,2-1 0,-7-2 2,-6 1-4,-4 1 2,-6 1-1,-7-2 1,-9 0-2,-4 0 1,-6-1-1,-8 2 2,-3 1 0,-10-2 0,-10 2 0,-7-1 0,-7 1 0,-12 1 0,-9-2 0,-13 3 2,-9-3-2,-11 2 0,-7 0 0,-13-2 0,-8 3 1,-9 0-1,-7 0 0,-9 1 0,-6 1 2,-6 0-2,-8 0 0,-8 3 0,-4 0 0,-8-4-2,-5 4 2,-5 0 0,-3 0 0,-12 0 0,10 0-1,-10 0 1,0 0 0,0 0 0,0 0 0,0 0-2,0 0 2,0 0 0,0 0 0,0 0 2,0 0-2,0 0 0,0 0 0,0 0 1,0 0-1,0 0 0,0 0 2,0 0-2,0 0 0,0 0 1,0 0-1,0 0 0,0 0 2,0 0-2,0 0 0,0 0 1,5 13-1,-5-13 0,3 12 0,-3-2 1,0 2-1,0 1 0,0 5 1,0 1-1,0 6 0,0 4 1,-3 5-1,3 4 1,0 7 0,-3 6 0,3 6-1,-3 8 1,3 6-1,-5 8 1,-1 6-1,2 7 1,-3 6-1,0 11 0,-1 2 1,2 8 0,-1 8 0,1 8-1,1 6 2,0 8-2,0 3 1,-2 5 1,1 7 0,-3 5-1,-3 2-1,0 3 0,1 1 1,-3 8-1,1 4 1,0 1-1,-1-2 0,2-1 0,1-1 0,0-6 1,1-3-1,-2-10 0,2-7 0,0-6 1,-2-9-1,0-9 0,2-12 1,1-8-1,0-5 1,3-10-1,2-5 1,4-7-1,0-3 0,0-2 0,5-3 0,-1-5 0,1-3 0,0-6 0,-1-8 0,-1-6 0,2-6 1,-5-11-1,6-5 0,-3-4 0,0-5 1,0-2-1,-3-3 0,4 0 0,-4-3 0,0 1 0,0-4 1,0-9-1,0 15 1,0-15-1,0 12 0,0-12 1,0 9-1,0-9 0,0 13 1,0-13-1,-3 15 0,3-15-1,0 13 1,0-13 0,0 0 1,0 11-1,0-11 0,0 0 0,0 0 1,0 0-1,0 0 1,0 0-1,0 0 1,0 0-1,0 0 1,0 0-1,0 0 1,0 0-1,0 0 0,0 0 1,0 0-1,0 0 0,0 0 0,0 0 0,0 0 0,0 0 0,-14 5 0,3-5 0,-2 0 0,-5 0 0,-7 0 0,-9 0-1,-7 0 1,-7 4-1,-11-4 0,-10 3 0,-8-3 0,-13 5 0,-10-5 0,-10 4 0,-11-4 0,-9 7 0,-11-3 1,-9 2-1,-10 1 1,-7 1-1,-10 3 1,-7 0 0,-12 2 0,-7 1 0,-8-2 0,-10 4 0,-9-1-1,-6 1 2,-5-1-1,-4 1 1,-2-1-1,-3-3 1,-4 2 0,-3-3 0,-2 0-1,-2-3 1,-4 0-1,-5 0 0,1 0 1,0-2-1,-1 0 0,0 0 0,3 0 0,-2-1-1,2 2 0,0-1 1,1 0-1,-2 3 1,5 2-1,4 2 2,3 0-1,5 0 0,10 2 1,5 0-1,9 2 1,10-2 0,7 1-1,7-3 1,11 0 0,10 1-1,14-2 2,9-2-1,13-1 0,13-3 0,15-1 0,14-1 0,13-4 0,11 0-1,14 0 1,13 0-1,10-4 0,8 4 1,8-3-1,8 3 1,7-4 0,12 4-1,-13 0 0,13 0 1,0 0-1,0 0 0,0 0 0,0 0 0,0 0-1,0 0 1,0 0 0,0 0 0,0 0 0,0 0 1,0 0-1,0 0 0,0 0 1,0 0-1,0 0 1,-9-3-1,9 3 2,0 0-2,0 0 0,0 0 0,-9 0 1,9 0-1,0 0 0,0 0 0,0 0 1,0 0-1,-11-9 0,11 9 0,0 0 0,0 0 0,0 0-1,0 0 1,0 0 0,0 0 0,0 0 0,-8-9 0,8 9 0,0 0 0,0-11-1,0 11 1,-3-18 0,3 7 0,0-3 0,0-3 0,0-4-2,-3-4 2,3-2 0,0-5 0,3-4-1,-3-8 1,4-4 1,0-6-1,-1-6 0,2-6 0,-1-6 0,1-6 0,-2-4 0,1-1 0,-4-5 0,5-1 2,-5-4-2,0 0 0,0-1 1,-5-1-1,1 0 0,-4-2 0,0-2 0,0-1 0,-4-2 0,0 2 0,-1-4 0,0-1 0,-2-4 0,3-3 1,0-3-2,-1 0 1,2-5 0,0-3 0,4-2 0,-2-4 0,3-2 0,0 0 0,3 0 0,0-2 0,3-1 0,-4 4 0,4 0-1,0 2 1,-3 4 0,3-1 0,-8 0 0,8 4 1,-6 1-1,6-3 1,-5 3-1,5 1 0,0 1 0,0 6-1,0 7 1,0 5-1,0 5-1,4 6 2,-4 7-1,3 7 0,0 9 1,-3 5 1,3 6-1,-3 5 0,0 9 0,0 8 1,0 5 1,0 5-2,-3 6 2,0 2-2,3 5 1,0 10-1,-6-13 1,6 13-1,0 0 1,0 0-2,0 0 1,0 0-1,0 0 1,0 0-1,0 0 0,0 0 1,0 0 0,0 0-1,0 0-1,0 0 2,0 0-1,0 0 0,0 0-5,0 0-11,0 0-21,3-10 0,-3 10-1,16-24 1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36.0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57 0 3,'0'0'14,"-3"11"2,3-1-4,0 3 0,0 6 0,0 4-1,0 8 0,0 2-3,0 8 0,0-2-3,0 5-1,0 1-2,0-1-1,0-2-1,0-4-3,0 1-2,0-7-5,0 0 1,0-8-3,0 0 0,0-8-4,0 2 1,0-4-3,0-1 5</inkml:trace>
  <inkml:trace contextRef="#ctx0" brushRef="#br0" timeOffset="328">57 924 14,'0'10'16,"0"-10"-4,0 9 2,0-9-4,0 13 0,0-13 0,0 21-2,0-7 1,0 5-1,0 5-1,0 6 2,0 2-4,0 7 0,0 0-2,0 3 0,0 0 1,0 1-3,0-2-2,0-5-3,0-3 1,0-8-2,0 0-2,0-7-5,0-1 2,0-6-2,0 1 1,0-3-1,0 2 2,0 0 1,0 0 1,0 0 3,0 3 1,0 0 0,0 1 1,0 1 1,0 1-1,0 0 3,0 3 0,0 0 1,0 2 2,0 1 3,0 2-1,0 2 4,0-1 1,0 4-1,0-2 1,0 4 0,0-3-1,0 2 0,0-2-2,0 2-2,0-1 1,0 2 1,0-3-2,0 0-1,0-1 0,0 0 1,0-5-2,0 1-1,0-6-2,0-4-2,0 0-5,0-14-2,0 15-10,0-15-5,0 0-11,0 9-2</inkml:trace>
  <inkml:trace contextRef="#ctx0" brushRef="#br0" timeOffset="999">56 2767 6,'0'20'21,"0"-4"-4,0-16-1,0 13-8,0-13-4,0 10-4,0-10 0,0 15 0,0-6 1,-3 1 2,3 3 4,0-1 1,0 8 0,0-1 4,0 6 1,0 0-2,0 8 2,0-2-5,0 6 0,0-1-3,0 2-1,0-2-1,0 1-1,0-3 0,0-1-1,0-2-1,0-2-1,0-3-2,0-3 1,3-2-1,-3-5-2,0 0-1,0-6-2,4 4-4,-4-14-2,0 20-9,0-9-2,0 1-7,0 6-2</inkml:trace>
  <inkml:trace contextRef="#ctx0" brushRef="#br0" timeOffset="1420">56 4125 23,'0'56'28,"0"-31"-4,0 3 0,0-7-5,0 6-4,0-5-5,0 7 0,0-4-5,0 3-1,0-2-2,0 3 0,0-1-1,0 3 0,0-2-1,4 4 1,-4-1-1,0 0-1,0 2 0,0-3 0,0 0-2,0-4-2,3 0-4,-6-7-7,6 2-11,-3-5-3,0-5-5,3 1-3</inkml:trace>
  <inkml:trace contextRef="#ctx0" brushRef="#br0" timeOffset="1732">56 5140 27,'3'39'30,"-3"-23"0,0 2-10,0-2-3,0 7-3,0-2-1,0 10-4,0 3-2,0 8 0,0 3 0,0 8-2,0-1-1,0 7 0,0 0-1,0 2 0,0-4-1,0-2-1,0-5-1,0-5 0,0-4-2,0-8-1,0-6-2,-3-11-1,3 0-3,0-16-1,4 15-2,-4-15-3,0 0 1,0 0-4,7 15-3,-7-15-3,5 12-9,1 4 2</inkml:trace>
  <inkml:trace contextRef="#ctx0" brushRef="#br0" timeOffset="3354">65 6704 4,'0'-13'16,"0"13"3,-3-9-4,3 9-1,0 0-2,0-10-1,0 10-2,0 0 1,0 0-2,0 0 1,0 10-2,0-10-2,-3 17 1,3-1-2,0 5-1,-3 4-1,3 7 0,0 3-1,0 5 1,-3 5-1,3 3 1,0 1-2,0 3 2,-3 0-2,3-3 1,0-4-2,0-3 0,0-5-1,0-7-3,0-2-2,0-14-9,0 2-10,3-2-10,-3-5 0,3 6 1</inkml:trace>
  <inkml:trace contextRef="#ctx0" brushRef="#br0" timeOffset="3807">59 7895 30,'-3'17'32,"3"-17"-14,0 0-2,-11 6-1,11-6-4,0 0-1,0 0-2,0 11 0,0-2-2,0-9-2,0 24 0,0-7-1,0 4 0,0 5-1,0 4-1,0 3 0,0 5 0,0 1 0,0 3 0,0-2-1,0 2 0,0-6-1,0-3 0,0-4-1,0-6-1,0-2 0,0-6 0,0 0-1,0-5 1,0 2 0,0-3 0,0 0-1,0-9 1,0 15 2,0-15 0,0 13 0,0-13 0,0 14 1,0-14 0,0 17 0,0-17-1,-4 18-1,4-18-2,0 19-2,0-19-3,0 21-2,0-21-6,0 20-6,0-8-4,-2-1 1</inkml:trace>
  <inkml:trace contextRef="#ctx0" brushRef="#br0" timeOffset="4384">39 9212 24,'0'32'38,"0"-18"-8,0 5-6,0-6-4,2 8-3,-2-2-7,0 7-3,0-2-2,0 6 0,0-1-2,0 4-2,0 1 1,0 3-2,0-1 0,0-2 0,0 1 0,0-2 0,0-1-1,0-4-1,0 0-3,0-9 0,0 1-3,0-10-4,3 5-8,-3-15-7,0 13-6,0-13-5</inkml:trace>
  <inkml:trace contextRef="#ctx0" brushRef="#br0" timeOffset="4727">39 10191 14,'0'56'34,"0"-33"2,-4-3-20,7 2-1,-6-7 0,7 7-3,-4-7-1,0 4-4,0-1-3,0 5 0,0-2-2,0 4 1,0 2-2,0 3 1,0 2-1,0 2 0,0 3-1,0 0 0,0 1 2,0 1-4,0 0 2,-3-2-2,3 0 0,0-3-2,0-1-1,0-7-2,0 2-3,0-9-6,0 4-9,0-6-7,3-2-5,1 4 0</inkml:trace>
  <inkml:trace contextRef="#ctx0" brushRef="#br0" timeOffset="5133">30 11705 22,'0'56'35,"0"-33"-2,0 3-16,0-9-3,0 5-2,0-5-4,0 4 1,0-4-3,3 5-1,-3-2-1,0 5-2,-3-1 1,3 3-2,0 2 0,0 1-1,0 4 1,0-1-2,0 0 0,-3-2-1,3 1-1,0-4-2,0 1-4,0-8-8,0 3-12,0-3-9,0-3-2</inkml:trace>
  <inkml:trace contextRef="#ctx0" brushRef="#br0" timeOffset="5460">2 12829 27,'3'79'27,"0"-43"-5,1 2-6,-4-6-5,4 3 0,-4-6 10,0 3-15,0-6-2,0-2 0,0-1-3,0 1 0,0-2-1,0-2 0,0 4 0,-3-1-1,3 1-1,0 0-1,0 3-1,-3 0 1,3 6 1,0 2-1,0 2 1,0 1 0,0 4 0,-3 1 0,3-1-2,0-2 0,0-2-1,-5-2-6,5-4-3,0-4-9,-3-7-10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2:28.27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-1-8 6,'0'-9'9,"0"9"0,0 0 1,0 0-4,0 0-1,0 0 1,0 0 1,0 10 0,0 1 0,0 3-2,0 5 1,0 7-1,0 5 0,0 6-1,0 5-3,0 3-1,0 2 1,0 1-1,0-3-2,0-2-1,4-1-4,-4-5-6,0-2-7,0 1-4,0-5-6</inkml:trace>
  <inkml:trace contextRef="#ctx0" brushRef="#br0" timeOffset="406">8 1031 2,'-3'22'26,"3"-7"-6,0-1-2,0 7-5,-3-2-1,3 6-4,0 1 0,0 4-2,0 1-2,0 3 1,0 1-2,0 1-1,0 0-4,0 1-1,3 3-3,-3-4-1,0 4-6,0-8 0,0 1-6,0-4-4,0-5-4</inkml:trace>
  <inkml:trace contextRef="#ctx0" brushRef="#br0" timeOffset="686">6 1963 3,'0'48'14,"0"-20"2,0-2-5,0 2-1,0 0-2,0-1-4,0 2 0,0-2-2,0 0-2,0 2 0,0 0-2,0 0-2,0 2 0,4 3-2,-4 1-1,0 5 0,0-1 2,0 0 1,0 0-2,0 2 3,0-3-1,0 2-3,0 0-6</inkml:trace>
  <inkml:trace contextRef="#ctx0" brushRef="#br0" timeOffset="983">24 2997 19,'-7'43'34,"4"-22"-12,-1-2-3,4 2-6,0-6-1,0 9-1,0-3-5,0 3-2,0 2-1,0 3 2,0 3-4,0 4 0,0 3-1,0 1 0,0 4-2,0 0-1,4 10 0,-4 1-1,3 5-2,-3-1-5,4 8-5,-4-2-3,0 3-4,0 0-2,0-9-6</inkml:trace>
  <inkml:trace contextRef="#ctx0" brushRef="#br0" timeOffset="1310">32 4420 24,'-7'6'24,"7"-6"-2,0 0-4,-3 10-3,3-10-4,0 16-3,-3-3 0,3 5-3,0 5 0,0 4 0,0 3-1,3 6-1,-3 3-1,0 5 0,3 0-1,-3 4 0,0 2 0,3 1-2,-3-3-1,0-2-1,4 0-1,-4-5-4,0 0 1,0-8-6,0-3-3,0-6-4,0-2-8,4 1-5</inkml:trace>
  <inkml:trace contextRef="#ctx0" brushRef="#br0" timeOffset="1638">39 5468 19,'0'44'32,"0"-25"0,0 1-18,0 6-4,0 0 1,3 6 2,-3-1-5,0 4 0,0 0-4,0 4-1,0-1-2,0 0 0,4-2-3,-4-1-2,0 2-7,0-5-1,3 5-5,-3-7-1,0 4-1,0-4 2,0 3-1,0-2 0,0-2 1</inkml:trace>
  <inkml:trace contextRef="#ctx0" brushRef="#br0" timeOffset="1919">46 6785 27,'3'78'30,"0"-42"-1,-3-4 1,0-3-18,0 1-9,0-3 0,0 3-1,3-7-2,-3-1-2,0 2-3,0-5-2,5 3-1,-5-4 0,3 3 0,-3-3 1,4 6-1,-4-3 0,3 4 4,-3-2-1,4 2 0,-4 1-4,0-1-3,0 2-4,-3-4 1</inkml:trace>
  <inkml:trace contextRef="#ctx0" brushRef="#br0" timeOffset="2137">64 7529 1,'-4'46'16,"0"-20"7,4-2 3,0 3-2,0-3-3,4 6-4,-8-3-5,8 7 0,-7-4-4,6 5-1,-3 0-2,0 6 0,0 1-1,0 6-2,0 0 0,0 1 0,0 1-2,0 0 0,0-1-1,0-3-1,0-3-1,0-7-3,4 2-3,-8-9-6,8 4-11,-4-5-7,0 0-5,5 0 0</inkml:trace>
  <inkml:trace contextRef="#ctx0" brushRef="#br0" timeOffset="2465">122 9077 26,'-15'57'32,"5"-33"-14,4 1-1,-5-4-3,6 4 3,-4-3-2,9 5 0,-5-5-7,5 3-2,0-1-2,0 4 0,0 1 0,0 1-2,3 1-2,-3 3-2,0 2-2,0-1-2,0 3-1,0-4-3,6 6-3,-6-5-3,7 5-3,-4-6 1,5 5-1,-4-4-2,4 3 2,-3 2 3,0-2 4</inkml:trace>
  <inkml:trace contextRef="#ctx0" brushRef="#br0" timeOffset="2714">117 10174 4,'-12'79'23,"4"-41"3,3 5 0,-5-4-1,7 7-1,-5-8-4,8 9-5,-5-7-6,5 1-3,0-1-3,0-2-1,0-2-1,0-1 0,0 1-2,0-7 0,0 3-1,0-3-3,0 2 0,0-2-1,0 6-2,0-6-2,0 10-2,0-5 1,0 5-3,-3-2-2,3 5-5,0-1-3,0 0-2,0 4 3</inkml:trace>
  <inkml:trace contextRef="#ctx0" brushRef="#br0" timeOffset="3011">56 11698 14,'0'71'29,"0"-42"0,-3-4-5,3 1-8,0-7-3,3 3-4,-3-4-2,0 5 1,0-4-3,0 5 0,0-1-1,0 3-1,0-1-2,0 0-1,4 1-2,-4-1-3,0 6-4,0-6-6,4 7-9,-4-1-13,6 0 1,-1 3-1</inkml:trace>
  <inkml:trace contextRef="#ctx0" brushRef="#br0" timeOffset="3338">78 12818 20,'-7'22'31,"7"-22"-3,-11 11-22,11-11-3,-10 4 2,10-4 0,0 0 4,-3 13-2,3-13-2,0 21 3,0-10-2,0 12 0,0-2-2,0 11 2,0 1-3,0 8 0,0 2-1,0 5 0,0 3 0,0 4-1,0 4 0,-3 0-2,3-3 0,0-3-3,0-1 0,0-4-7,0-3-3,0-6-18,0-10-2,3-3-4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1.65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6 680 10,'-4'-10'23,"4"10"-7,0 0 1,-14-8-4,14 8-1,0 0-5,0 0 1,-11 0-2,11 0-3,0 0 0,0 0 1,0 0-1,0 0 1,15 10-2,-1-5 0,3-2 1,8 1-1,6-4 1,9 4-2,8-4 2,13 0-1,5-7-1,8 3 0,11-2-1,8-1 1,8-2-1,7 1 1,7-1-1,4-2 1,7-1-1,5 3 0,7-2 0,7-1 1,5-2-1,3 2 0,6-2 0,4 0 0,2 0 0,4-3 0,-1 2 0,0-2 0,3 1 1,4 0-1,-2 1 1,1 0-1,3 0 1,-2 2 0,-2-1-1,-1 2 1,-3 0-1,-5 0 1,-5 1-2,-1 1 2,-11-1-1,-5-1 0,-7 0 0,-5 0 0,-11 2 1,-8 0-1,-6-1 0,-8 2 0,-9-1 0,-4 4 0,-4 0 0,-5 0 0,-2 1 0,-3 1 0,-7 0 1,-4 0-1,0 1 0,-6 3 1,-7-5-1,-8 5 1,-5 0 0,-7 0 0,-8-3-1,-2 3 1,-16 0-1,12 0 1,-12 0-1,0 0 0,0 0 0,0 0 0,0 0 0,0 0 0,0 0 1,10 3-1,-10-3 0,9 0 0,-9 0 0,13 0 0,-3 0 1,1 0-1,1 0 0,1 0 1,3 0-1,0 0 0,3 0 1,-1 0-1,3 0 0,0 0 0,-2 0 0,-2 0 1,0-3-1,-1 3 0,-3 0 0,0-3 0,-3 3 0,1 0 0,-1-3 0,0 3 1,-10 0-2,17 0 1,-17 0 0,14 0 0,-14 0 0,12 0 0,-12 0 0,0 0-1,0 0 0,0 0-2,0-12-1,-12 7 0,3 2-3,-7-6-2,0 4 2,-5-5 0,1 2-1,-4-3 1,1 1 3,-2-4 1,1 2 2,0 0 1,2-1 3,3 3 1,2-1 0,6 4 1,2 0 3,9 7-3,0 0 1,12 0 1,1 0-2,9 6-1,2-1 0,10 5 0,3-1-1,4 5 0,2-2-1,0 5 1,-6-1-2,-5 1 2,-8 2-2,-10 1 0,-18 3-1,-13 1-1,-15 2 0,-13-2-2,-8 4-1,-12-7-7,3 0-23,-6-4-7,7-7 1,8-6-3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3.48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6 350 4,'0'-12'36,"-3"0"-1,3 12-10,-4-10-8,4 10-3,0 0-7,0 0 0,0 0-2,0 18-2,0 1 0,0 6-2,0 5 1,0 5-1,3 3 0,1 3 1,1-5-1,2-4-1,-1-7 1,0-4 0,-2-7 0,1-4 0,-5-10 0,0 0 0,0 0 0,5-15 0,-5-1 0,0-2-1,0-6 1,0-5-2,4-3 2,-4-4-1,7-4 0,-3 3-1,5 1 1,-2 4 0,2 4 0,0 7-1,0 5 1,2 7 0,2 5-1,-1 4 1,1 8 0,2 2-1,-1 5 1,1 3 0,1 8 0,-1 0 0,-2 5 0,-1 2 0,0 3 0,-3-4-1,1-1-1,-4-6-2,4-1-2,-6-9-3,4 3-5,-8-8-3,12 3-2,-12-13-5,8 12-5,-8-12-6</inkml:trace>
  <inkml:trace contextRef="#ctx0" brushRef="#br0" timeOffset="616">575 440 30,'26'-24'35,"-10"5"-9,5 3-6,-4-8-4,6 8-5,-8-8-1,4 6-4,-6-4 0,1 3-2,-7 1 0,-2 3-1,-5 1 0,0 2-1,-11 2 2,-2 6-3,-6 4 0,-5 4 0,-6 7 0,-3 2-1,0 6 1,0 5-1,1 4 0,5 5 1,7 0-1,7 2 1,9-1-1,8 1 0,6-2 0,8-2 0,8-7 0,4-3-1,5-5-1,1-5-2,4-2-3,-2-12-2,6 3-6,-7-17-12,2 0-11,-4-3-4,-2-6 3</inkml:trace>
  <inkml:trace contextRef="#ctx0" brushRef="#br0" timeOffset="1026">1006 239 4,'-5'-15'33,"5"15"-7,0 0-3,0 0-5,0 0-4,0 0-1,0 9-5,0-9 0,4 21-3,-4-4-1,4 4-1,-4 0-1,5 1-1,-5-1 0,7 0-1,-3-4 0,3-3 0,-7-14 0,18 11 0,-4-11 1,2-6-1,1-1 0,1-5 0,2-1-1,0-3 1,-2 0 0,-2 0 0,-2 1 1,-3 5-1,-1-1 0,-10 11 0,9-12 0,-9 12 0,0 0 0,0 10 0,0 0-1,0-10 0,0 20 1,5-7-1,1-1 1,4-3-1,2-2 1,4-3-1,2-4 1,4 0 0,3-8 0,0-1 0,6-5 0,2 3 1,-1-4 0,-1 0 0,-4-2 1,-1 3-1,-8-3 1,-2 3 0,-8-2 1,-8 1-1,0-4 1,-8 4 0,-2-3 0,0 1-1,-3 0 0,-2 2-1,-2-1 0,1 2-2,-1 2 0,2 1-3,1 3-3,-3-4-13,4 4-21,5-2 0,2-3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07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7037 173 8,'5'-10'14,"-5"10"2,0 0-3,0 0 1,0 0-3,-9 11 1,-1-11-3,1 7 0,-8-3-2,-1 3-2,-7-3 1,-3 4-2,-3-2-2,-3 0-1,0 0 0,0-1 1,-1 0-1,2-2-1,5 0 1,0-3-2,2 0 0,1 0 0,2 0-1,4-3-1,4 3-1,2-4-2,4 4 2,-1-4-1,10 4-4,0 0-5,-9-4-9,9 4-9,0 0 1</inkml:trace>
  <inkml:trace contextRef="#ctx0" brushRef="#br0" timeOffset="421">6119 275 6,'-56'4'22,"29"-4"-2,2 5-2,3-1-4,-3 0-2,4 1-4,-4-1 1,4 2-3,-2-1 0,-1 3 0,-1-3-3,0 2 0,-4-1 0,0 0-1,-1-1-1,0 0 0,-1-2-1,2 1 0,1-4-1,1 0-1,3 3-1,1-3-3,6 0-5,1-5-1,6 5-3,0-5-3,10 5 0,0 0 0,0 0 1,0 0 4</inkml:trace>
  <inkml:trace contextRef="#ctx0" brushRef="#br0" timeOffset="780">5328 391 10,'-69'16'26,"27"-6"-4,-4-1-4,-4-3-2,-2 4-5,-6-5-3,3 5-3,-3-5 1,2 5 0,-1-4-2,5 0-1,1-1-1,3 1 0,3-1-1,2 1 0,4-1-1,6-1 0,2-1-1,6-3 0,5 5-2,3-5-2,8 0-4,9 0 1,-9 0-2,9 0-1,0 0-1,0 0 1,0 0-6,7-12-1,-7 12-2,0 0 5</inkml:trace>
  <inkml:trace contextRef="#ctx0" brushRef="#br0" timeOffset="1139">4062 583 2,'-52'12'24,"27"-7"-2,1 1 0,1-6-5,5 7-4,-2-7-1,6 5-5,-2-5 2,4 5-5,-2-5-1,0 8-1,-1-4-1,-1 1 0,-2 0 0,-2-1-1,0 1 0,-5 0 0,-1-1 0,-3-1 0,0 0-1,-1-3-1,-1 0-2,-2 0-1,3 0-5,-4-3 1,4 3-5,-1-3-4,3 3-6,2 0-7</inkml:trace>
  <inkml:trace contextRef="#ctx0" brushRef="#br0" timeOffset="1451">3093 677 6,'-33'11'20,"19"-7"-3,-1 3 2,-1-4-5,3 5 1,-2-5-3,2 4-3,-1-3-2,3 1 1,-5 1-4,2 0-1,-3-1-2,0 1 1,-2-1-1,-1 2-1,-1-2 0,-4-1-1,-2 0 0,-1-4-2,3 4-2,-5-4-6,3 0-1,-5-4-6,2 1-8,3 3-9</inkml:trace>
  <inkml:trace contextRef="#ctx0" brushRef="#br0" timeOffset="1763">2310 770 10,'-14'4'24,"-3"-1"-4,4-3-1,1 0-2,-6 0-6,0 5 0,-7-5-4,-1 4 1,-8-4-4,-2 8-2,-4-4 0,-5 2-1,-2-1 0,-4 2-1,0-1 0,-4-1-2,4 1-1,-4-3-2,5 4-6,0-7-2,5 7-5,0-3-6,6-4-3,7 8-6</inkml:trace>
  <inkml:trace contextRef="#ctx0" brushRef="#br0" timeOffset="2075">1116 903 16,'-69'4'22,"38"0"-4,-3 0-3,6 0-2,-3-4-2,6 5-1,0-5-1,5 3-4,0-3 0,6 0-2,0 3-2,2-3-1,2 0-1,-3 0-1,3 0 1,-3 0-2,-1 0 0,-3 0-1,1 0 0,-3-4-3,-2 4-1,-1 0 0,0 0-2,-3-3 1,1 3-1,-2 0 1,1 4 3,0-4 4,-1 3 4,3 1 3,-1-4 3,2 5 2,-1-5 1,5 6 2,-2-6-4,3 4-1,-1-4-1,4 5-3,0-5-1,2 4-2,2-1-2,1-3-3,9 0 0,-16 6-4,16-6-6,-10 8-16,10-8-4</inkml:trace>
  <inkml:trace contextRef="#ctx0" brushRef="#br0" timeOffset="2621">373 746 6,'14'11'33,"-14"-11"0,0 13-12,-12-10-11,1 6 0,-8-2-2,-2 5-1,-4-3-2,-5 6-2,-1-4 1,-3 3 1,-1-2-1,4 1-2,-1-1 1,5-1-1,2-2-1,4 1 0,4-1 0,7 1 0,4 1 1,6 1 0,0 0 0,11 6 0,4-1 0,7 2 2,2 0-2,4 1 0,1 0 1,4 2-1,-1-1-2,1 0 0,-1 2-1,-3 1-4,4 5 0,-7-4-6,10 3-23,-2 4-6,0-6-2,3 1 4</inkml:trace>
  <inkml:trace contextRef="#ctx0" brushRef="#br0" timeOffset="3791">1765 239 8,'25'-7'20,"-16"3"-4,-9 4 1,11 0-3,-11 0-2,0 0-2,-18-3-2,6 6-1,-7-3-2,-3 4-1,-9 0 2,1 3-3,-6-1 0,2 4-1,-2-1 0,-1 1 1,6 0-2,5 2 1,5-2 0,5 1 0,8 0-2,8-1 1,6 0 1,10-2-1,2 0 0,9 0 0,1 2 1,7 1-2,-4 1 2,2-1-1,-2 2 0,-5 1-1,-5 2 1,-5 0 0,-8 0-1,-8 0 1,-5 0-1,-10 0 0,-7 0 0,-6 0 0,-3-1-1,-6-1 0,2-2-2,-4-7-1,8 1-7,-2-12-4,15-2-16,6-8-5,6-9-4</inkml:trace>
  <inkml:trace contextRef="#ctx0" brushRef="#br0" timeOffset="4306">2010 0 18,'0'0'33,"-4"14"-10,4-14-9,-11 16-1,3-4-1,3 8-3,-3 2 0,5 8-3,-2-1 0,5 9 1,-3 0-3,3 4-2,0-1 1,5-2-1,-1-5 1,0-3-2,1-6 1,1-3-2,-2-8 2,0-2-1,-4-12 0,0 0 0,0 0 0,11 0 0,-8-12-1,1-2 1,1-6-1,0-3 0,0-2-1,2-3 0,4 2 0,1 0 1,1 5-2,3 4 2,0 4 0,3 6 0,-1 7 0,3 3 0,-5 7 0,-1 4 1,0 4-1,-2 3-1,-1 7 3,-3 0-2,-1 1 0,-2-2-1,0 0 1,-3-5-3,1 0 0,-4-7-4,8-2-8,-8-13-9,13 0-14,1 0-1,2-13 0</inkml:trace>
  <inkml:trace contextRef="#ctx0" brushRef="#br0" timeOffset="4836">2666 208 13,'0'-16'34,"-11"12"2,-4 4-18,3 7-4,-7 0-4,0 7-3,-5 2-3,0 8 0,-1 1 1,4 4-3,2 2 1,4 2-2,7-1 2,8-3-3,6-5 2,11-6-1,6-8-1,7-5 1,7-9 0,3-9 0,2-4-1,-1-4 0,-4-3-1,-4 2 1,-8-3-1,-7 1 1,-13 2-1,-9 2 0,-9 3 0,-8 2-1,-4 4-1,-6-1-5,7 8-3,-4-3-11,9 2-11,10 5-4,9 0-1</inkml:trace>
  <inkml:trace contextRef="#ctx0" brushRef="#br0" timeOffset="5226">2964 99 12,'10'-5'32,"-10"5"-8,0 0-6,0 0-5,-7 20-2,1-10-4,6 7 1,-8-1-4,5 6-1,0-1 0,3 2-2,0 0 0,6 0 0,1-4-1,1-1 1,1-4-1,6-5 0,1-2 0,0-7 0,3 0-1,0-7 1,2-2 0,0-1-1,-1-3 1,-2 0 0,-2 1-1,0 0 1,-5 1 0,-1 3 0,-10 8 0,11-10 0,-11 10 0,0 0-1,0 0 1,6 12-1,-2-3 0,-4-9 0,10 17 0,-10-17 0,21 12 0,-6-12 0,2 0 1,4 0 0,5-6 0,1-1 2,1-4 0,3 1 2,-4-5 0,2 5 4,-7-5-2,0 3-1,-14-5 1,-2 2-1,-14-2-1,-8 0-2,-11 1-2,-8 1-3,-3 5-4,-10-3-11,3 5-23,1 5 2,2 0-3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13.461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30 578 15,'0'-13'36,"-3"2"0,3 11-14,0 0-7,-9-12-3,9 12-6,0 14 1,-4 3-5,1 5-1,0 6 0,0 4-1,3 4 1,-3 0-1,3 0 1,0-7 0,0-6 0,4-5 0,1-6 1,-5-12-1,10 0 1,-10 0 0,13-17 0,-5-1-1,0-3 1,1-1-1,0-5-1,-1-1 0,0 1 0,0 2 0,-2 3 0,0 3 0,1 6-1,-1 3 1,-6 10 0,17 0 0,-8 14-1,2-1 1,0 5 0,3 2 0,1 2 1,-1-1-2,0 0 2,-1-4-1,0-4 0,-3-1 0,1-5 1,-11-7 0,13 3 0,-13-3 0,11-13 0,-6 0 0,3-2 0,-2-4 0,1-4-1,2-1 2,-2-3-2,2 4 0,-1 1 0,3 4 0,-2 3 0,2 7 0,0 8 0,2 5-2,-1 8 2,2 5-1,-1 3 0,0 4-1,-3 2-1,2 2-2,-4-4-3,4 2-9,-8-10-8,5-2-11,0-2-3,-9-13 0</inkml:trace>
  <inkml:trace contextRef="#ctx0" brushRef="#br0" timeOffset="576">648 545 13,'4'-14'35,"-4"14"3,0 0-13,0 0-6,11 17-7,-11-6-2,11 12-3,-6-2-3,4 8-1,-2 2-3,1 2 0,0 0-2,0-3-1,1-1-4,-5-9-6,8 0-7,-6-9-10,-6-11-9,17 0 1</inkml:trace>
  <inkml:trace contextRef="#ctx0" brushRef="#br0" timeOffset="817">844 564 27,'0'-15'33,"0"15"-9,0 0-5,0 0-5,0 20-2,0-4-5,3 6-1,-3 1 0,10 6-3,-4-1 0,3 2-1,-3-4 0,4-2-1,-5-7 0,2-2 1,-7-15 0,11 11-1,-11-11 1,7-10-1,-4-3 1,2-3-1,-1-3 0,2-5 0,1-2-1,1-2 0,1-1 1,2 2-1,1 2 1,1 5-1,3 2 1,1 8-1,-1 6 1,3 8 0,-2 9-1,2 7 2,-3 4-2,0 6 1,-3 4-2,1 0 1,-2 1-2,-1-3 0,0-3-2,-4-8-2,6 1-4,-8-13-12,8-4-14,0-5-2,0-4-3</inkml:trace>
  <inkml:trace contextRef="#ctx0" brushRef="#br0" timeOffset="1273">1408 711 22,'12'-9'27,"-12"9"-3,16-9-5,-7 2-4,7 1 0,2-6-3,3 3-3,-2-7 0,3 3-3,-4-3-1,2-1-1,-7-3 0,1 2-1,-10-2 0,-1 5 1,-3-1 0,-3 3-2,-4 3 1,7 10-1,-21-9-1,5 13 1,-2 7-2,-1 7 1,-2 8-1,2 4 0,-1 5 0,3 3 0,6-1 0,5-2 0,6-5-1,5-6 0,10-7-1,4-9-1,10-4-2,2-13-8,16-2-19,3-6-9,4-8 0,7-6-2</inkml:trace>
  <inkml:trace contextRef="#ctx0" brushRef="#br0" timeOffset="1870">2074 363 9,'30'-43'32,"-14"24"-7,-3-1-4,-5 0-5,3 6-3,-11-4 0,3 7-5,-10-2-2,-1 4 1,-8-2-2,-1 6-1,-6 2-1,1 3 0,-3 3-2,1 5 1,0 5 0,2 5-1,3 9 1,6 7-1,3 8 1,7 9 0,3 8 1,8 7-1,4 3 0,3 5 0,1-2-1,2 0 0,-3-5-1,-2-7-1,-1-5 0,-5-11-2,-3-7-1,-4-9-2,0-7-2,0-21-3,-14 13-6,1-23-4,4-1 0,-6-13-1,4-3 0,-7-9 3,6-4 2,-3-7 7,5 0 6,-1 0 5,4 4 8,0 1 2,2 5 4,2 5 1,-1 4 2,7 10 0,-3-1-2,7 10 0,-3-4-1,12 13-2,-3-9-5,11 9-1,0 0-2,5 0-2,1 0-1,2 0-2,3 0-3,-3-4-2,3 4-3,-6-11-3,5 7-7,-8-9-2,5 6 2,-7-8-1,1 6 4,-7-5 1,1 0 8,-6 3 7,-1-1 7,-12 12 6,11-18 0,-11 18 1,0 0 0,0 0-1,0 0 2,0 0-4,0 19-5,0-1-2,-3 4-1,3 9 0,0 2-2,4 4 0,-1 2-1,0-2-1,3-1-1,-2-5-1,3-4-2,-4-10-4,6 1-9,-9-18-17,9 9-3,-9-9-4</inkml:trace>
  <inkml:trace contextRef="#ctx0" brushRef="#br0" timeOffset="2796">2661 617 10,'34'1'37,"-11"-5"1,-2-9-4,0-3-18,6 2-8,-5-5 1,3 3-5,-7-3 0,-3 1 0,-5 0-2,-6 3 1,-10-2 0,1 6 0,-9 2-1,-2 4 1,-5 5-1,0 4-1,-4 7 0,2 8 0,1 6 0,3 6-1,4 5 1,6 1-1,6 1 0,7-1 1,8-4-2,7-7 0,11-7-3,3-14-4,12-1-7,-2-13-19,6-12-7,2-6-1,-1-8 1</inkml:trace>
  <inkml:trace contextRef="#ctx0" brushRef="#br0" timeOffset="3155">3193 181 33,'-42'0'37,"24"15"0,-1 4-15,11 17-8,-3 2-2,7 9-5,-2 1-3,6 4-2,0 2-5,0-7-4,12 2-16,0-10-15,-1-9-1,7-5-2</inkml:trace>
  <inkml:trace contextRef="#ctx0" brushRef="#br0" timeOffset="3404">3641 420 31,'-38'-9'35,"13"4"0,-2 5-19,5 3-3,-5 3-4,5 7-3,0 2 0,4 5-4,4 2 0,6 3-1,8 0 0,0-1-2,11-3 1,1-6 0,8-4 0,4-7-1,1-7 1,3-5 0,1-6 0,0-5 0,-2-5 1,-2-1 0,-7-4 0,-4-3 1,-6-2 0,-3-2 0,-9-4 0,-2 0 0,-8-4 0,-1-1 0,-5-1 0,-1 4 0,-3 4 2,2 5-2,2 6 0,4 7 0,1 9 0,15 11 0,-10 10 0,15 11 0,7 11 0,6 9 0,3 10-1,7 7 2,3 5-2,6 6 1,1 2-1,2 1 0,-3-2 0,0-2-1,-1-7 0,-3-4-1,-2-8-3,-11-13-5,3-8-25,-7-12-9,-5-16 0,-2-12-1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0.3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46-4 6,'-12'2'35,"-2"8"1,14-10-8,0 0-9,0 0-5,0 0-1,0 0-5,0 0-1,11 8-2,1-4-1,4 1-1,6 5 1,1 1-1,10 4-1,-1 1 0,7 2 0,-1 1 0,0 1-1,-2-2 0,-4 0 1,-4-3-2,-6-3 1,-6-1 0,-7 1 1,-9 0-1,-4 2 0,-11 3 0,-6 3-1,-11 6 1,-5 4 0,-6 1-2,-5 1 1,1 2-3,-3-7-5,11 1-24,1-6-8,8-8-3,7-9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2.15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342 175 17,'-10'-11'24,"10"11"-3,-17-9-2,3 5-3,4 4-3,-7-5-4,1 5 2,-4 0-4,0 7-1,-4-1 0,1 3-2,-3 3 0,1 5 0,-1 4-1,2 2-1,1 6 1,6 2-1,2 0 0,5 3 0,5-2-1,5-1 1,8-3-2,6-4 2,7-4-2,5-4-2,7-4-2,1-12-7,6 0-19,0-4-9,-3-7-1,-1-2-1</inkml:trace>
  <inkml:trace contextRef="#ctx0" brushRef="#br0" timeOffset="438">428-10 19,'0'0'38,"10"0"0,-10 0-9,0 0-16,0 0 0,0 9-6,5 7-1,-5 6-2,3 6-1,-3 8-1,7 8 0,-4 3 0,1 4-1,0-3 0,-1 0 1,0-1-2,1-4 0,-1-6-2,-3-8 0,4-3-3,-4-11-5,6-2-19,-6-13-10,0 0-1,0 0 0</inkml:trace>
  <inkml:trace contextRef="#ctx0" brushRef="#br0" timeOffset="814">691 393 16,'10'19'32,"4"-22"0,-4-2-19,1-7-2,4 2-1,2-8-2,3 0 0,-1-3-3,2 1-1,-3-3 2,-1 5-1,-5-1-1,0 4 0,-8 0 0,0 3 0,-4 1 0,0 11-1,-11-13-1,0 13 1,-3-3-1,-3 6-1,-3 4 0,1 4 0,-2 4 0,-1 4-1,4 5 0,2 3 1,4 4-1,4 1 0,3 3 0,5-4 0,0 0 0,10-5-1,2-2-2,2-8-1,8-2-4,-5-14-5,13 0-11,-4-6-10,4-9-3,5-1-6</inkml:trace>
  <inkml:trace contextRef="#ctx0" brushRef="#br0" timeOffset="1220">1215 184 14,'18'-27'34,"-14"16"-5,-4 11-3,0-14-4,0 14-7,0 0-3,-10 0-5,-2 0-3,1 9 0,-6 1-2,0 7 0,-5 2-1,2 9 0,-2 2 0,1 2-1,0 2 0,4 0 1,6-3-1,2-3 0,9-3 0,0-7 1,11-6-1,1-6 1,5-6-1,3 0 0,2-8 0,1-2 1,1-4-1,0-1 0,-3-1 0,-3 0 2,-2-1-1,-2 1-1,-5 1 2,-2 1-1,-4 1 0,-3 3 0,0 10-1,0 0 1,0 0-1,0 0 0,12 15 0,-5-1 0,1 3-2,0-1 0,6 5-4,-2-9-3,10 6-12,-3-6-20,3-8 1,2-1-2</inkml:trace>
  <inkml:trace contextRef="#ctx0" brushRef="#br0" timeOffset="1720">1540 228 9,'-11'-26'38,"11"26"1,-9-16 0,9 16-21,0 0-4,-5-12-5,5 12-2,10 7-3,-3 3-1,2 5-1,4 4-1,2 4-1,0 3 1,1 0-1,0 2 0,-1-2 0,-2-1 1,-2-4-1,-4-3 0,-4-3 1,-3-3-1,0-12 1,0 15 0,0-15 0,0 0 0,-12 0 0,12 0 1,0-17-1,3 0 0,3-6 0,3-4-1,4-4 0,4-3-1,3 4-2,-2-2-3,7 8-7,-7-2-18,1 7-10,2 6 1,-5 0-4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01T09:03:34.52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0 165 7,'11'0'28,"-11"0"-3,0 0-4,0 0-3,12-10-2,-12 10-3,0 0-5,0-16-1,0 16 0,12-17-2,-5 7-1,1-3-1,4 2 0,-1-2 0,4 3 0,1-2 0,3 6-1,-1-1-1,1 4 0,-3 3 1,1 6-1,-3 4-1,-2 6 0,-3 3 0,-2 8-1,-4 2 1,-3 2-2,0 4 1,-9-4 0,1 1 0,-6-7 0,0 0-1,-2-6 2,-1-5-1,2-3 1,2-5 0,0-6 0,4 0 0,9 0 0,-9-7 0,9 7 0,5-15 0,0 5 0,4-2 0,2-1 1,2-2-1,2 0 0,1-2 1,0-3-1,2-1 1,2 0-1,-1-1 1,0 0 0,0-2 0,1 2-1,-1-1 1,0 3 1,-3 0-2,0 2 2,-5 2-1,0 6 0,-4 0 1,-7 10-1,7-9 0,-7 9 1,0 0-1,0 0-1,-12 18 1,5-6-1,-5 7 1,2 2-1,-2 6 0,-1 2 0,2 2 0,4-2 1,1-1-1,6-2-1,0-5 0,7-3-1,6-3-3,1-10-4,9 5-11,1-7-21,4-3 1,4-3-1</inkml:trace>
</inkml:ink>
</file>

<file path=ppt/media/image1.jpg>
</file>

<file path=ppt/media/image10.png>
</file>

<file path=ppt/media/image11.png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91196-BA53-4EAE-92C8-2E5052E1EF6F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944BD-AC3A-438C-B829-BD02FC80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37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D944BD-AC3A-438C-B829-BD02FC8024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68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885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88337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0339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92756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5719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4543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501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948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15773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601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86394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871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8969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900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36267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58703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78130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01428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474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0715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0387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116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41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402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862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065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95784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79535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30715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5701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870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893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128978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353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769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55356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anchor="t">
            <a:normAutofit/>
          </a:bodyPr>
          <a:lstStyle>
            <a:lvl1pPr algn="l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164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80750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97397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170998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71825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64057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98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  <a:effectLst/>
              </a:defRPr>
            </a:lvl1pPr>
            <a:lvl2pPr>
              <a:buNone/>
              <a:defRPr sz="3600">
                <a:solidFill>
                  <a:schemeClr val="bg1"/>
                </a:solidFill>
                <a:effectLst/>
              </a:defRPr>
            </a:lvl2pPr>
            <a:lvl3pPr>
              <a:buNone/>
              <a:defRPr sz="3600">
                <a:solidFill>
                  <a:schemeClr val="bg1"/>
                </a:solidFill>
                <a:effectLst/>
              </a:defRPr>
            </a:lvl3pPr>
            <a:lvl4pPr>
              <a:buNone/>
              <a:defRPr sz="3600">
                <a:solidFill>
                  <a:schemeClr val="bg1"/>
                </a:solidFill>
                <a:effectLst/>
              </a:defRPr>
            </a:lvl4pPr>
            <a:lvl5pPr>
              <a:buNone/>
              <a:defRPr sz="3600">
                <a:solidFill>
                  <a:schemeClr val="bg1"/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351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964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12332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85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61451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63741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19638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11800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923786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58321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532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567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46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3085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1446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50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714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92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352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055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391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598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311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591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6219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730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4720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347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0590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1045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9276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42052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602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8490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0351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521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3855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31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79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80454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32029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95057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4117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5530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189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53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7045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673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567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8929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2302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8558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27227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1438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15694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8840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6483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785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hoo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08000" y="457201"/>
            <a:ext cx="497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00"/>
                </a:solidFill>
              </a:rPr>
              <a:t>Kahoot</a:t>
            </a:r>
            <a:r>
              <a:rPr lang="en-US" sz="4400" b="1" dirty="0" smtClean="0">
                <a:solidFill>
                  <a:srgbClr val="FFFF00"/>
                </a:solidFill>
              </a:rPr>
              <a:t> Quiz</a:t>
            </a:r>
            <a:endParaRPr lang="en-US" sz="4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836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0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89122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575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2264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4721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563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200" y="1066800"/>
            <a:ext cx="10776408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873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421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9673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43632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96306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7133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690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144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642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67729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183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61788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0977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817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96039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59505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24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3423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33580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697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341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24128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988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2458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1439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35144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78782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154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55568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44795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03470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404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3025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10508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197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74911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7312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01074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848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7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4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128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37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761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40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9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4427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36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51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03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015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5"/>
          <p:cNvSpPr/>
          <p:nvPr userDrawn="1"/>
        </p:nvSpPr>
        <p:spPr>
          <a:xfrm>
            <a:off x="-240704" y="990601"/>
            <a:ext cx="12673408" cy="5442879"/>
          </a:xfrm>
          <a:custGeom>
            <a:avLst/>
            <a:gdLst/>
            <a:ahLst/>
            <a:cxnLst/>
            <a:rect l="l" t="t" r="r" b="b"/>
            <a:pathLst>
              <a:path w="9505056" h="5442879">
                <a:moveTo>
                  <a:pt x="3420380" y="0"/>
                </a:moveTo>
                <a:lnTo>
                  <a:pt x="3564396" y="119008"/>
                </a:lnTo>
                <a:lnTo>
                  <a:pt x="9505056" y="119008"/>
                </a:lnTo>
                <a:lnTo>
                  <a:pt x="9505056" y="5442879"/>
                </a:lnTo>
                <a:lnTo>
                  <a:pt x="0" y="5442879"/>
                </a:lnTo>
                <a:lnTo>
                  <a:pt x="0" y="119008"/>
                </a:lnTo>
                <a:lnTo>
                  <a:pt x="3276364" y="1190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80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4182716" y="340394"/>
            <a:ext cx="3306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50963" indent="-1350963"/>
            <a:r>
              <a:rPr lang="en-US" sz="3200" b="1" dirty="0" smtClean="0">
                <a:solidFill>
                  <a:prstClr val="white">
                    <a:lumMod val="85000"/>
                  </a:prst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Architecture</a:t>
            </a:r>
            <a:endParaRPr lang="en-SG" sz="3200" b="1" dirty="0" smtClean="0">
              <a:solidFill>
                <a:prstClr val="white">
                  <a:lumMod val="85000"/>
                </a:prst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3200" dirty="0" smtClean="0">
                <a:solidFill>
                  <a:prstClr val="white">
                    <a:lumMod val="85000"/>
                  </a:prst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endParaRPr lang="en-SG" sz="3200" b="1" dirty="0">
              <a:solidFill>
                <a:prstClr val="white">
                  <a:lumMod val="85000"/>
                </a:prst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6033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14/10/2020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35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emf"/><Relationship Id="rId18" Type="http://schemas.openxmlformats.org/officeDocument/2006/relationships/customXml" Target="../ink/ink124.xml"/><Relationship Id="rId26" Type="http://schemas.openxmlformats.org/officeDocument/2006/relationships/customXml" Target="../ink/ink128.xml"/><Relationship Id="rId39" Type="http://schemas.openxmlformats.org/officeDocument/2006/relationships/image" Target="../media/image69.emf"/><Relationship Id="rId3" Type="http://schemas.openxmlformats.org/officeDocument/2006/relationships/image" Target="../media/image44.emf"/><Relationship Id="rId21" Type="http://schemas.openxmlformats.org/officeDocument/2006/relationships/image" Target="../media/image68.emf"/><Relationship Id="rId34" Type="http://schemas.openxmlformats.org/officeDocument/2006/relationships/customXml" Target="../ink/ink132.xml"/><Relationship Id="rId42" Type="http://schemas.openxmlformats.org/officeDocument/2006/relationships/customXml" Target="../ink/ink136.xml"/><Relationship Id="rId47" Type="http://schemas.openxmlformats.org/officeDocument/2006/relationships/image" Target="../media/image73.emf"/><Relationship Id="rId50" Type="http://schemas.openxmlformats.org/officeDocument/2006/relationships/customXml" Target="../ink/ink140.xml"/><Relationship Id="rId7" Type="http://schemas.openxmlformats.org/officeDocument/2006/relationships/image" Target="../media/image46.emf"/><Relationship Id="rId12" Type="http://schemas.openxmlformats.org/officeDocument/2006/relationships/customXml" Target="../ink/ink121.xml"/><Relationship Id="rId17" Type="http://schemas.openxmlformats.org/officeDocument/2006/relationships/image" Target="../media/image51.emf"/><Relationship Id="rId25" Type="http://schemas.openxmlformats.org/officeDocument/2006/relationships/image" Target="../media/image55.emf"/><Relationship Id="rId33" Type="http://schemas.openxmlformats.org/officeDocument/2006/relationships/image" Target="../media/image59.emf"/><Relationship Id="rId38" Type="http://schemas.openxmlformats.org/officeDocument/2006/relationships/customXml" Target="../ink/ink134.xml"/><Relationship Id="rId46" Type="http://schemas.openxmlformats.org/officeDocument/2006/relationships/customXml" Target="../ink/ink138.xml"/><Relationship Id="rId2" Type="http://schemas.openxmlformats.org/officeDocument/2006/relationships/customXml" Target="../ink/ink116.xml"/><Relationship Id="rId16" Type="http://schemas.openxmlformats.org/officeDocument/2006/relationships/customXml" Target="../ink/ink123.xml"/><Relationship Id="rId20" Type="http://schemas.openxmlformats.org/officeDocument/2006/relationships/customXml" Target="../ink/ink125.xml"/><Relationship Id="rId29" Type="http://schemas.openxmlformats.org/officeDocument/2006/relationships/image" Target="../media/image57.emf"/><Relationship Id="rId41" Type="http://schemas.openxmlformats.org/officeDocument/2006/relationships/image" Target="../media/image70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18.xml"/><Relationship Id="rId11" Type="http://schemas.openxmlformats.org/officeDocument/2006/relationships/image" Target="../media/image48.emf"/><Relationship Id="rId24" Type="http://schemas.openxmlformats.org/officeDocument/2006/relationships/customXml" Target="../ink/ink127.xml"/><Relationship Id="rId32" Type="http://schemas.openxmlformats.org/officeDocument/2006/relationships/customXml" Target="../ink/ink131.xml"/><Relationship Id="rId37" Type="http://schemas.openxmlformats.org/officeDocument/2006/relationships/image" Target="../media/image61.emf"/><Relationship Id="rId40" Type="http://schemas.openxmlformats.org/officeDocument/2006/relationships/customXml" Target="../ink/ink135.xml"/><Relationship Id="rId45" Type="http://schemas.openxmlformats.org/officeDocument/2006/relationships/image" Target="../media/image72.emf"/><Relationship Id="rId53" Type="http://schemas.openxmlformats.org/officeDocument/2006/relationships/image" Target="../media/image76.emf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23" Type="http://schemas.openxmlformats.org/officeDocument/2006/relationships/image" Target="../media/image54.emf"/><Relationship Id="rId28" Type="http://schemas.openxmlformats.org/officeDocument/2006/relationships/customXml" Target="../ink/ink129.xml"/><Relationship Id="rId36" Type="http://schemas.openxmlformats.org/officeDocument/2006/relationships/customXml" Target="../ink/ink133.xml"/><Relationship Id="rId49" Type="http://schemas.openxmlformats.org/officeDocument/2006/relationships/image" Target="../media/image74.emf"/><Relationship Id="rId10" Type="http://schemas.openxmlformats.org/officeDocument/2006/relationships/customXml" Target="../ink/ink120.xml"/><Relationship Id="rId19" Type="http://schemas.openxmlformats.org/officeDocument/2006/relationships/image" Target="../media/image52.emf"/><Relationship Id="rId31" Type="http://schemas.openxmlformats.org/officeDocument/2006/relationships/image" Target="../media/image58.emf"/><Relationship Id="rId44" Type="http://schemas.openxmlformats.org/officeDocument/2006/relationships/customXml" Target="../ink/ink137.xml"/><Relationship Id="rId52" Type="http://schemas.openxmlformats.org/officeDocument/2006/relationships/customXml" Target="../ink/ink141.xml"/><Relationship Id="rId4" Type="http://schemas.openxmlformats.org/officeDocument/2006/relationships/customXml" Target="../ink/ink117.xml"/><Relationship Id="rId9" Type="http://schemas.openxmlformats.org/officeDocument/2006/relationships/image" Target="../media/image47.emf"/><Relationship Id="rId14" Type="http://schemas.openxmlformats.org/officeDocument/2006/relationships/customXml" Target="../ink/ink122.xml"/><Relationship Id="rId22" Type="http://schemas.openxmlformats.org/officeDocument/2006/relationships/customXml" Target="../ink/ink126.xml"/><Relationship Id="rId27" Type="http://schemas.openxmlformats.org/officeDocument/2006/relationships/image" Target="../media/image56.emf"/><Relationship Id="rId30" Type="http://schemas.openxmlformats.org/officeDocument/2006/relationships/customXml" Target="../ink/ink130.xml"/><Relationship Id="rId35" Type="http://schemas.openxmlformats.org/officeDocument/2006/relationships/image" Target="../media/image60.emf"/><Relationship Id="rId43" Type="http://schemas.openxmlformats.org/officeDocument/2006/relationships/image" Target="../media/image71.emf"/><Relationship Id="rId48" Type="http://schemas.openxmlformats.org/officeDocument/2006/relationships/customXml" Target="../ink/ink139.xml"/><Relationship Id="rId8" Type="http://schemas.openxmlformats.org/officeDocument/2006/relationships/customXml" Target="../ink/ink119.xml"/><Relationship Id="rId51" Type="http://schemas.openxmlformats.org/officeDocument/2006/relationships/image" Target="../media/image75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5.xm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customXml" Target="../ink/ink147.xml"/><Relationship Id="rId2" Type="http://schemas.openxmlformats.org/officeDocument/2006/relationships/customXml" Target="../ink/ink142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44.xm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customXml" Target="../ink/ink146.xml"/><Relationship Id="rId4" Type="http://schemas.openxmlformats.org/officeDocument/2006/relationships/customXml" Target="../ink/ink143.xml"/><Relationship Id="rId9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1.xml"/><Relationship Id="rId13" Type="http://schemas.openxmlformats.org/officeDocument/2006/relationships/image" Target="NULL"/><Relationship Id="rId18" Type="http://schemas.openxmlformats.org/officeDocument/2006/relationships/customXml" Target="../ink/ink156.xml"/><Relationship Id="rId3" Type="http://schemas.openxmlformats.org/officeDocument/2006/relationships/image" Target="../media/image77.emf"/><Relationship Id="rId7" Type="http://schemas.openxmlformats.org/officeDocument/2006/relationships/image" Target="../media/image46.emf"/><Relationship Id="rId12" Type="http://schemas.openxmlformats.org/officeDocument/2006/relationships/customXml" Target="../ink/ink153.xml"/><Relationship Id="rId17" Type="http://schemas.openxmlformats.org/officeDocument/2006/relationships/image" Target="../media/image79.emf"/><Relationship Id="rId2" Type="http://schemas.openxmlformats.org/officeDocument/2006/relationships/customXml" Target="../ink/ink148.xml"/><Relationship Id="rId16" Type="http://schemas.openxmlformats.org/officeDocument/2006/relationships/customXml" Target="../ink/ink155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50.xml"/><Relationship Id="rId11" Type="http://schemas.openxmlformats.org/officeDocument/2006/relationships/image" Target="NULL"/><Relationship Id="rId5" Type="http://schemas.openxmlformats.org/officeDocument/2006/relationships/image" Target="../media/image45.emf"/><Relationship Id="rId15" Type="http://schemas.openxmlformats.org/officeDocument/2006/relationships/image" Target="../media/image78.emf"/><Relationship Id="rId10" Type="http://schemas.openxmlformats.org/officeDocument/2006/relationships/customXml" Target="../ink/ink152.xml"/><Relationship Id="rId19" Type="http://schemas.openxmlformats.org/officeDocument/2006/relationships/customXml" Target="../ink/ink157.xml"/><Relationship Id="rId4" Type="http://schemas.openxmlformats.org/officeDocument/2006/relationships/customXml" Target="../ink/ink149.xml"/><Relationship Id="rId9" Type="http://schemas.openxmlformats.org/officeDocument/2006/relationships/image" Target="../media/image47.emf"/><Relationship Id="rId14" Type="http://schemas.openxmlformats.org/officeDocument/2006/relationships/customXml" Target="../ink/ink15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1.xml"/><Relationship Id="rId13" Type="http://schemas.openxmlformats.org/officeDocument/2006/relationships/image" Target="../media/image79.emf"/><Relationship Id="rId3" Type="http://schemas.openxmlformats.org/officeDocument/2006/relationships/image" Target="../media/image77.emf"/><Relationship Id="rId7" Type="http://schemas.openxmlformats.org/officeDocument/2006/relationships/image" Target="../media/image46.emf"/><Relationship Id="rId12" Type="http://schemas.openxmlformats.org/officeDocument/2006/relationships/customXml" Target="../ink/ink163.xml"/><Relationship Id="rId17" Type="http://schemas.openxmlformats.org/officeDocument/2006/relationships/image" Target="NULL"/><Relationship Id="rId2" Type="http://schemas.openxmlformats.org/officeDocument/2006/relationships/customXml" Target="../ink/ink158.xml"/><Relationship Id="rId16" Type="http://schemas.openxmlformats.org/officeDocument/2006/relationships/customXml" Target="../ink/ink165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60.xml"/><Relationship Id="rId11" Type="http://schemas.openxmlformats.org/officeDocument/2006/relationships/image" Target="../media/image78.emf"/><Relationship Id="rId5" Type="http://schemas.openxmlformats.org/officeDocument/2006/relationships/image" Target="../media/image45.emf"/><Relationship Id="rId15" Type="http://schemas.openxmlformats.org/officeDocument/2006/relationships/image" Target="NULL"/><Relationship Id="rId10" Type="http://schemas.openxmlformats.org/officeDocument/2006/relationships/customXml" Target="../ink/ink162.xml"/><Relationship Id="rId4" Type="http://schemas.openxmlformats.org/officeDocument/2006/relationships/customXml" Target="../ink/ink159.xml"/><Relationship Id="rId9" Type="http://schemas.openxmlformats.org/officeDocument/2006/relationships/image" Target="../media/image47.emf"/><Relationship Id="rId14" Type="http://schemas.openxmlformats.org/officeDocument/2006/relationships/customXml" Target="../ink/ink16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tm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7.xml"/><Relationship Id="rId13" Type="http://schemas.openxmlformats.org/officeDocument/2006/relationships/image" Target="NULL"/><Relationship Id="rId3" Type="http://schemas.openxmlformats.org/officeDocument/2006/relationships/image" Target="../media/image14.png"/><Relationship Id="rId7" Type="http://schemas.openxmlformats.org/officeDocument/2006/relationships/image" Target="NULL"/><Relationship Id="rId12" Type="http://schemas.openxmlformats.org/officeDocument/2006/relationships/customXml" Target="../ink/ink169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customXml" Target="../ink/ink166.xml"/><Relationship Id="rId11" Type="http://schemas.openxmlformats.org/officeDocument/2006/relationships/image" Target="NULL"/><Relationship Id="rId5" Type="http://schemas.openxmlformats.org/officeDocument/2006/relationships/image" Target="../media/image11.png"/><Relationship Id="rId15" Type="http://schemas.openxmlformats.org/officeDocument/2006/relationships/image" Target="NULL"/><Relationship Id="rId10" Type="http://schemas.openxmlformats.org/officeDocument/2006/relationships/customXml" Target="../ink/ink168.xml"/><Relationship Id="rId4" Type="http://schemas.openxmlformats.org/officeDocument/2006/relationships/image" Target="../media/image15.png"/><Relationship Id="rId9" Type="http://schemas.openxmlformats.org/officeDocument/2006/relationships/image" Target="NULL"/><Relationship Id="rId14" Type="http://schemas.openxmlformats.org/officeDocument/2006/relationships/customXml" Target="../ink/ink17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22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17.emf"/><Relationship Id="rId21" Type="http://schemas.openxmlformats.org/officeDocument/2006/relationships/image" Target="../media/image26.emf"/><Relationship Id="rId34" Type="http://schemas.openxmlformats.org/officeDocument/2006/relationships/customXml" Target="../ink/ink17.xml"/><Relationship Id="rId7" Type="http://schemas.openxmlformats.org/officeDocument/2006/relationships/image" Target="../media/image190.emf"/><Relationship Id="rId12" Type="http://schemas.openxmlformats.org/officeDocument/2006/relationships/customXml" Target="../ink/ink6.xml"/><Relationship Id="rId17" Type="http://schemas.openxmlformats.org/officeDocument/2006/relationships/image" Target="../media/image24.emf"/><Relationship Id="rId25" Type="http://schemas.openxmlformats.org/officeDocument/2006/relationships/image" Target="../media/image28.emf"/><Relationship Id="rId33" Type="http://schemas.openxmlformats.org/officeDocument/2006/relationships/image" Target="../media/image32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30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3.xml"/><Relationship Id="rId11" Type="http://schemas.openxmlformats.org/officeDocument/2006/relationships/image" Target="../media/image21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34.emf"/><Relationship Id="rId5" Type="http://schemas.openxmlformats.org/officeDocument/2006/relationships/image" Target="../media/image180.emf"/><Relationship Id="rId15" Type="http://schemas.openxmlformats.org/officeDocument/2006/relationships/image" Target="../media/image23.emf"/><Relationship Id="rId23" Type="http://schemas.openxmlformats.org/officeDocument/2006/relationships/image" Target="../media/image27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10" Type="http://schemas.openxmlformats.org/officeDocument/2006/relationships/customXml" Target="../ink/ink5.xml"/><Relationship Id="rId19" Type="http://schemas.openxmlformats.org/officeDocument/2006/relationships/image" Target="../media/image25.emf"/><Relationship Id="rId31" Type="http://schemas.openxmlformats.org/officeDocument/2006/relationships/image" Target="../media/image31.emf"/><Relationship Id="rId4" Type="http://schemas.openxmlformats.org/officeDocument/2006/relationships/customXml" Target="../ink/ink2.xml"/><Relationship Id="rId9" Type="http://schemas.openxmlformats.org/officeDocument/2006/relationships/image" Target="../media/image200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29.emf"/><Relationship Id="rId30" Type="http://schemas.openxmlformats.org/officeDocument/2006/relationships/customXml" Target="../ink/ink15.xml"/><Relationship Id="rId35" Type="http://schemas.openxmlformats.org/officeDocument/2006/relationships/image" Target="../media/image3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4.xml"/><Relationship Id="rId13" Type="http://schemas.openxmlformats.org/officeDocument/2006/relationships/image" Target="../media/image79.emf"/><Relationship Id="rId3" Type="http://schemas.openxmlformats.org/officeDocument/2006/relationships/image" Target="../media/image77.emf"/><Relationship Id="rId7" Type="http://schemas.openxmlformats.org/officeDocument/2006/relationships/image" Target="../media/image46.emf"/><Relationship Id="rId12" Type="http://schemas.openxmlformats.org/officeDocument/2006/relationships/customXml" Target="../ink/ink176.xml"/><Relationship Id="rId17" Type="http://schemas.openxmlformats.org/officeDocument/2006/relationships/image" Target="NULL"/><Relationship Id="rId2" Type="http://schemas.openxmlformats.org/officeDocument/2006/relationships/customXml" Target="../ink/ink171.xml"/><Relationship Id="rId16" Type="http://schemas.openxmlformats.org/officeDocument/2006/relationships/customXml" Target="../ink/ink178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73.xml"/><Relationship Id="rId11" Type="http://schemas.openxmlformats.org/officeDocument/2006/relationships/image" Target="../media/image78.emf"/><Relationship Id="rId5" Type="http://schemas.openxmlformats.org/officeDocument/2006/relationships/image" Target="../media/image45.emf"/><Relationship Id="rId15" Type="http://schemas.openxmlformats.org/officeDocument/2006/relationships/image" Target="NULL"/><Relationship Id="rId10" Type="http://schemas.openxmlformats.org/officeDocument/2006/relationships/customXml" Target="../ink/ink175.xml"/><Relationship Id="rId4" Type="http://schemas.openxmlformats.org/officeDocument/2006/relationships/customXml" Target="../ink/ink172.xml"/><Relationship Id="rId9" Type="http://schemas.openxmlformats.org/officeDocument/2006/relationships/image" Target="../media/image47.emf"/><Relationship Id="rId14" Type="http://schemas.openxmlformats.org/officeDocument/2006/relationships/customXml" Target="../ink/ink17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2.xml"/><Relationship Id="rId13" Type="http://schemas.openxmlformats.org/officeDocument/2006/relationships/image" Target="NULL"/><Relationship Id="rId18" Type="http://schemas.openxmlformats.org/officeDocument/2006/relationships/customXml" Target="../ink/ink187.xml"/><Relationship Id="rId26" Type="http://schemas.openxmlformats.org/officeDocument/2006/relationships/customXml" Target="../ink/ink191.xml"/><Relationship Id="rId39" Type="http://schemas.openxmlformats.org/officeDocument/2006/relationships/image" Target="../media/image100.emf"/><Relationship Id="rId3" Type="http://schemas.openxmlformats.org/officeDocument/2006/relationships/image" Target="../media/image44.emf"/><Relationship Id="rId21" Type="http://schemas.openxmlformats.org/officeDocument/2006/relationships/image" Target="../media/image91.emf"/><Relationship Id="rId34" Type="http://schemas.openxmlformats.org/officeDocument/2006/relationships/customXml" Target="../ink/ink195.xml"/><Relationship Id="rId7" Type="http://schemas.openxmlformats.org/officeDocument/2006/relationships/image" Target="../media/image46.emf"/><Relationship Id="rId12" Type="http://schemas.openxmlformats.org/officeDocument/2006/relationships/customXml" Target="../ink/ink184.xml"/><Relationship Id="rId17" Type="http://schemas.openxmlformats.org/officeDocument/2006/relationships/image" Target="../media/image89.emf"/><Relationship Id="rId25" Type="http://schemas.openxmlformats.org/officeDocument/2006/relationships/image" Target="../media/image93.emf"/><Relationship Id="rId33" Type="http://schemas.openxmlformats.org/officeDocument/2006/relationships/image" Target="../media/image97.emf"/><Relationship Id="rId38" Type="http://schemas.openxmlformats.org/officeDocument/2006/relationships/customXml" Target="../ink/ink197.xml"/><Relationship Id="rId2" Type="http://schemas.openxmlformats.org/officeDocument/2006/relationships/customXml" Target="../ink/ink179.xml"/><Relationship Id="rId16" Type="http://schemas.openxmlformats.org/officeDocument/2006/relationships/customXml" Target="../ink/ink186.xml"/><Relationship Id="rId20" Type="http://schemas.openxmlformats.org/officeDocument/2006/relationships/customXml" Target="../ink/ink188.xml"/><Relationship Id="rId29" Type="http://schemas.openxmlformats.org/officeDocument/2006/relationships/image" Target="../media/image95.emf"/><Relationship Id="rId41" Type="http://schemas.openxmlformats.org/officeDocument/2006/relationships/image" Target="../media/image101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181.xml"/><Relationship Id="rId11" Type="http://schemas.openxmlformats.org/officeDocument/2006/relationships/image" Target="NULL"/><Relationship Id="rId24" Type="http://schemas.openxmlformats.org/officeDocument/2006/relationships/customXml" Target="../ink/ink190.xml"/><Relationship Id="rId32" Type="http://schemas.openxmlformats.org/officeDocument/2006/relationships/customXml" Target="../ink/ink194.xml"/><Relationship Id="rId37" Type="http://schemas.openxmlformats.org/officeDocument/2006/relationships/image" Target="../media/image99.emf"/><Relationship Id="rId40" Type="http://schemas.openxmlformats.org/officeDocument/2006/relationships/customXml" Target="../ink/ink198.xml"/><Relationship Id="rId5" Type="http://schemas.openxmlformats.org/officeDocument/2006/relationships/image" Target="../media/image88.emf"/><Relationship Id="rId15" Type="http://schemas.openxmlformats.org/officeDocument/2006/relationships/image" Target="../media/image78.emf"/><Relationship Id="rId23" Type="http://schemas.openxmlformats.org/officeDocument/2006/relationships/image" Target="../media/image92.emf"/><Relationship Id="rId28" Type="http://schemas.openxmlformats.org/officeDocument/2006/relationships/customXml" Target="../ink/ink192.xml"/><Relationship Id="rId36" Type="http://schemas.openxmlformats.org/officeDocument/2006/relationships/customXml" Target="../ink/ink196.xml"/><Relationship Id="rId10" Type="http://schemas.openxmlformats.org/officeDocument/2006/relationships/customXml" Target="../ink/ink183.xml"/><Relationship Id="rId19" Type="http://schemas.openxmlformats.org/officeDocument/2006/relationships/image" Target="../media/image90.emf"/><Relationship Id="rId31" Type="http://schemas.openxmlformats.org/officeDocument/2006/relationships/image" Target="../media/image96.emf"/><Relationship Id="rId4" Type="http://schemas.openxmlformats.org/officeDocument/2006/relationships/customXml" Target="../ink/ink180.xml"/><Relationship Id="rId9" Type="http://schemas.openxmlformats.org/officeDocument/2006/relationships/image" Target="../media/image47.emf"/><Relationship Id="rId14" Type="http://schemas.openxmlformats.org/officeDocument/2006/relationships/customXml" Target="../ink/ink185.xml"/><Relationship Id="rId22" Type="http://schemas.openxmlformats.org/officeDocument/2006/relationships/customXml" Target="../ink/ink189.xml"/><Relationship Id="rId27" Type="http://schemas.openxmlformats.org/officeDocument/2006/relationships/image" Target="../media/image94.emf"/><Relationship Id="rId30" Type="http://schemas.openxmlformats.org/officeDocument/2006/relationships/customXml" Target="../ink/ink193.xml"/><Relationship Id="rId35" Type="http://schemas.openxmlformats.org/officeDocument/2006/relationships/image" Target="../media/image9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2.xml"/><Relationship Id="rId13" Type="http://schemas.openxmlformats.org/officeDocument/2006/relationships/image" Target="NULL"/><Relationship Id="rId18" Type="http://schemas.openxmlformats.org/officeDocument/2006/relationships/customXml" Target="../ink/ink207.xml"/><Relationship Id="rId26" Type="http://schemas.openxmlformats.org/officeDocument/2006/relationships/customXml" Target="../ink/ink211.xml"/><Relationship Id="rId39" Type="http://schemas.openxmlformats.org/officeDocument/2006/relationships/image" Target="../media/image100.emf"/><Relationship Id="rId3" Type="http://schemas.openxmlformats.org/officeDocument/2006/relationships/image" Target="../media/image44.emf"/><Relationship Id="rId21" Type="http://schemas.openxmlformats.org/officeDocument/2006/relationships/image" Target="../media/image91.emf"/><Relationship Id="rId34" Type="http://schemas.openxmlformats.org/officeDocument/2006/relationships/customXml" Target="../ink/ink215.xml"/><Relationship Id="rId42" Type="http://schemas.openxmlformats.org/officeDocument/2006/relationships/customXml" Target="../ink/ink219.xml"/><Relationship Id="rId7" Type="http://schemas.openxmlformats.org/officeDocument/2006/relationships/image" Target="../media/image46.emf"/><Relationship Id="rId12" Type="http://schemas.openxmlformats.org/officeDocument/2006/relationships/customXml" Target="../ink/ink204.xml"/><Relationship Id="rId17" Type="http://schemas.openxmlformats.org/officeDocument/2006/relationships/image" Target="../media/image89.emf"/><Relationship Id="rId25" Type="http://schemas.openxmlformats.org/officeDocument/2006/relationships/image" Target="../media/image93.emf"/><Relationship Id="rId33" Type="http://schemas.openxmlformats.org/officeDocument/2006/relationships/image" Target="../media/image97.emf"/><Relationship Id="rId38" Type="http://schemas.openxmlformats.org/officeDocument/2006/relationships/customXml" Target="../ink/ink217.xml"/><Relationship Id="rId2" Type="http://schemas.openxmlformats.org/officeDocument/2006/relationships/customXml" Target="../ink/ink199.xml"/><Relationship Id="rId16" Type="http://schemas.openxmlformats.org/officeDocument/2006/relationships/customXml" Target="../ink/ink206.xml"/><Relationship Id="rId20" Type="http://schemas.openxmlformats.org/officeDocument/2006/relationships/customXml" Target="../ink/ink208.xml"/><Relationship Id="rId29" Type="http://schemas.openxmlformats.org/officeDocument/2006/relationships/image" Target="../media/image95.emf"/><Relationship Id="rId41" Type="http://schemas.openxmlformats.org/officeDocument/2006/relationships/image" Target="../media/image101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01.xml"/><Relationship Id="rId11" Type="http://schemas.openxmlformats.org/officeDocument/2006/relationships/image" Target="NULL"/><Relationship Id="rId24" Type="http://schemas.openxmlformats.org/officeDocument/2006/relationships/customXml" Target="../ink/ink210.xml"/><Relationship Id="rId32" Type="http://schemas.openxmlformats.org/officeDocument/2006/relationships/customXml" Target="../ink/ink214.xml"/><Relationship Id="rId37" Type="http://schemas.openxmlformats.org/officeDocument/2006/relationships/image" Target="../media/image99.emf"/><Relationship Id="rId40" Type="http://schemas.openxmlformats.org/officeDocument/2006/relationships/customXml" Target="../ink/ink218.xml"/><Relationship Id="rId45" Type="http://schemas.openxmlformats.org/officeDocument/2006/relationships/image" Target="../media/image82.emf"/><Relationship Id="rId5" Type="http://schemas.openxmlformats.org/officeDocument/2006/relationships/image" Target="../media/image88.emf"/><Relationship Id="rId15" Type="http://schemas.openxmlformats.org/officeDocument/2006/relationships/image" Target="../media/image80.emf"/><Relationship Id="rId23" Type="http://schemas.openxmlformats.org/officeDocument/2006/relationships/image" Target="../media/image92.emf"/><Relationship Id="rId28" Type="http://schemas.openxmlformats.org/officeDocument/2006/relationships/customXml" Target="../ink/ink212.xml"/><Relationship Id="rId36" Type="http://schemas.openxmlformats.org/officeDocument/2006/relationships/customXml" Target="../ink/ink216.xml"/><Relationship Id="rId10" Type="http://schemas.openxmlformats.org/officeDocument/2006/relationships/customXml" Target="../ink/ink203.xml"/><Relationship Id="rId19" Type="http://schemas.openxmlformats.org/officeDocument/2006/relationships/image" Target="../media/image90.emf"/><Relationship Id="rId31" Type="http://schemas.openxmlformats.org/officeDocument/2006/relationships/image" Target="../media/image96.emf"/><Relationship Id="rId44" Type="http://schemas.openxmlformats.org/officeDocument/2006/relationships/customXml" Target="../ink/ink220.xml"/><Relationship Id="rId4" Type="http://schemas.openxmlformats.org/officeDocument/2006/relationships/customXml" Target="../ink/ink200.xml"/><Relationship Id="rId9" Type="http://schemas.openxmlformats.org/officeDocument/2006/relationships/image" Target="../media/image47.emf"/><Relationship Id="rId14" Type="http://schemas.openxmlformats.org/officeDocument/2006/relationships/customXml" Target="../ink/ink205.xml"/><Relationship Id="rId22" Type="http://schemas.openxmlformats.org/officeDocument/2006/relationships/customXml" Target="../ink/ink209.xml"/><Relationship Id="rId27" Type="http://schemas.openxmlformats.org/officeDocument/2006/relationships/image" Target="../media/image94.emf"/><Relationship Id="rId30" Type="http://schemas.openxmlformats.org/officeDocument/2006/relationships/customXml" Target="../ink/ink213.xml"/><Relationship Id="rId35" Type="http://schemas.openxmlformats.org/officeDocument/2006/relationships/image" Target="../media/image98.emf"/><Relationship Id="rId43" Type="http://schemas.openxmlformats.org/officeDocument/2006/relationships/image" Target="../media/image8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8" Type="http://schemas.openxmlformats.org/officeDocument/2006/relationships/customXml" Target="../ink/ink224.xml"/><Relationship Id="rId26" Type="http://schemas.openxmlformats.org/officeDocument/2006/relationships/customXml" Target="../ink/ink228.xml"/><Relationship Id="rId39" Type="http://schemas.openxmlformats.org/officeDocument/2006/relationships/image" Target="../media/image103.emf"/><Relationship Id="rId3" Type="http://schemas.openxmlformats.org/officeDocument/2006/relationships/image" Target="../media/image102.emf"/><Relationship Id="rId21" Type="http://schemas.openxmlformats.org/officeDocument/2006/relationships/image" Target="../media/image111.emf"/><Relationship Id="rId34" Type="http://schemas.openxmlformats.org/officeDocument/2006/relationships/customXml" Target="../ink/ink231.xml"/><Relationship Id="rId42" Type="http://schemas.openxmlformats.org/officeDocument/2006/relationships/customXml" Target="../ink/ink235.xml"/><Relationship Id="rId47" Type="http://schemas.openxmlformats.org/officeDocument/2006/relationships/image" Target="../media/image113.emf"/><Relationship Id="rId50" Type="http://schemas.openxmlformats.org/officeDocument/2006/relationships/customXml" Target="../ink/ink239.xml"/><Relationship Id="rId55" Type="http://schemas.openxmlformats.org/officeDocument/2006/relationships/image" Target="../media/image66.emf"/><Relationship Id="rId63" Type="http://schemas.openxmlformats.org/officeDocument/2006/relationships/image" Target="../media/image117.emf"/><Relationship Id="rId17" Type="http://schemas.openxmlformats.org/officeDocument/2006/relationships/image" Target="../media/image109.emf"/><Relationship Id="rId25" Type="http://schemas.openxmlformats.org/officeDocument/2006/relationships/image" Target="../media/image540.emf"/><Relationship Id="rId33" Type="http://schemas.openxmlformats.org/officeDocument/2006/relationships/image" Target="../media/image85.emf"/><Relationship Id="rId38" Type="http://schemas.openxmlformats.org/officeDocument/2006/relationships/customXml" Target="../ink/ink233.xml"/><Relationship Id="rId46" Type="http://schemas.openxmlformats.org/officeDocument/2006/relationships/customXml" Target="../ink/ink237.xml"/><Relationship Id="rId59" Type="http://schemas.openxmlformats.org/officeDocument/2006/relationships/image" Target="../media/image83.emf"/><Relationship Id="rId2" Type="http://schemas.openxmlformats.org/officeDocument/2006/relationships/customXml" Target="../ink/ink221.xml"/><Relationship Id="rId16" Type="http://schemas.openxmlformats.org/officeDocument/2006/relationships/customXml" Target="../ink/ink223.xml"/><Relationship Id="rId20" Type="http://schemas.openxmlformats.org/officeDocument/2006/relationships/customXml" Target="../ink/ink225.xml"/><Relationship Id="rId41" Type="http://schemas.openxmlformats.org/officeDocument/2006/relationships/image" Target="../media/image104.emf"/><Relationship Id="rId54" Type="http://schemas.openxmlformats.org/officeDocument/2006/relationships/customXml" Target="../ink/ink241.xml"/><Relationship Id="rId62" Type="http://schemas.openxmlformats.org/officeDocument/2006/relationships/customXml" Target="../ink/ink245.xml"/><Relationship Id="rId1" Type="http://schemas.openxmlformats.org/officeDocument/2006/relationships/slideLayout" Target="../slideLayouts/slideLayout28.xml"/><Relationship Id="rId24" Type="http://schemas.openxmlformats.org/officeDocument/2006/relationships/customXml" Target="../ink/ink227.xml"/><Relationship Id="rId32" Type="http://schemas.openxmlformats.org/officeDocument/2006/relationships/customXml" Target="../ink/ink230.xml"/><Relationship Id="rId37" Type="http://schemas.openxmlformats.org/officeDocument/2006/relationships/image" Target="../media/image87.emf"/><Relationship Id="rId40" Type="http://schemas.openxmlformats.org/officeDocument/2006/relationships/customXml" Target="../ink/ink234.xml"/><Relationship Id="rId45" Type="http://schemas.openxmlformats.org/officeDocument/2006/relationships/image" Target="../media/image107.emf"/><Relationship Id="rId53" Type="http://schemas.openxmlformats.org/officeDocument/2006/relationships/image" Target="../media/image116.emf"/><Relationship Id="rId58" Type="http://schemas.openxmlformats.org/officeDocument/2006/relationships/customXml" Target="../ink/ink243.xml"/><Relationship Id="rId15" Type="http://schemas.openxmlformats.org/officeDocument/2006/relationships/image" Target="../media/image108.emf"/><Relationship Id="rId23" Type="http://schemas.openxmlformats.org/officeDocument/2006/relationships/image" Target="../media/image112.emf"/><Relationship Id="rId28" Type="http://schemas.openxmlformats.org/officeDocument/2006/relationships/customXml" Target="../ink/ink229.xml"/><Relationship Id="rId36" Type="http://schemas.openxmlformats.org/officeDocument/2006/relationships/customXml" Target="../ink/ink232.xml"/><Relationship Id="rId49" Type="http://schemas.openxmlformats.org/officeDocument/2006/relationships/image" Target="../media/image114.emf"/><Relationship Id="rId57" Type="http://schemas.openxmlformats.org/officeDocument/2006/relationships/image" Target="../media/image67.emf"/><Relationship Id="rId61" Type="http://schemas.openxmlformats.org/officeDocument/2006/relationships/image" Target="../media/image105.emf"/><Relationship Id="rId19" Type="http://schemas.openxmlformats.org/officeDocument/2006/relationships/image" Target="../media/image110.emf"/><Relationship Id="rId31" Type="http://schemas.openxmlformats.org/officeDocument/2006/relationships/image" Target="../media/image84.emf"/><Relationship Id="rId44" Type="http://schemas.openxmlformats.org/officeDocument/2006/relationships/customXml" Target="../ink/ink236.xml"/><Relationship Id="rId52" Type="http://schemas.openxmlformats.org/officeDocument/2006/relationships/customXml" Target="../ink/ink240.xml"/><Relationship Id="rId60" Type="http://schemas.openxmlformats.org/officeDocument/2006/relationships/customXml" Target="../ink/ink244.xml"/><Relationship Id="rId65" Type="http://schemas.openxmlformats.org/officeDocument/2006/relationships/image" Target="../media/image118.emf"/><Relationship Id="rId4" Type="http://schemas.openxmlformats.org/officeDocument/2006/relationships/customXml" Target="../ink/ink222.xml"/><Relationship Id="rId22" Type="http://schemas.openxmlformats.org/officeDocument/2006/relationships/customXml" Target="../ink/ink226.xml"/><Relationship Id="rId27" Type="http://schemas.openxmlformats.org/officeDocument/2006/relationships/image" Target="../media/image550.emf"/><Relationship Id="rId35" Type="http://schemas.openxmlformats.org/officeDocument/2006/relationships/image" Target="../media/image86.emf"/><Relationship Id="rId43" Type="http://schemas.openxmlformats.org/officeDocument/2006/relationships/image" Target="../media/image106.emf"/><Relationship Id="rId48" Type="http://schemas.openxmlformats.org/officeDocument/2006/relationships/customXml" Target="../ink/ink238.xml"/><Relationship Id="rId56" Type="http://schemas.openxmlformats.org/officeDocument/2006/relationships/customXml" Target="../ink/ink242.xml"/><Relationship Id="rId64" Type="http://schemas.openxmlformats.org/officeDocument/2006/relationships/customXml" Target="../ink/ink246.xml"/><Relationship Id="rId51" Type="http://schemas.openxmlformats.org/officeDocument/2006/relationships/image" Target="../media/image1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7.emf"/><Relationship Id="rId7" Type="http://schemas.openxmlformats.org/officeDocument/2006/relationships/image" Target="../media/image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1.xml"/><Relationship Id="rId5" Type="http://schemas.openxmlformats.org/officeDocument/2006/relationships/image" Target="../media/image8.emf"/><Relationship Id="rId4" Type="http://schemas.openxmlformats.org/officeDocument/2006/relationships/customXml" Target="../ink/ink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.xml"/><Relationship Id="rId13" Type="http://schemas.openxmlformats.org/officeDocument/2006/relationships/image" Target="../media/image16.emf"/><Relationship Id="rId18" Type="http://schemas.openxmlformats.org/officeDocument/2006/relationships/customXml" Target="../ink/ink30.xml"/><Relationship Id="rId26" Type="http://schemas.openxmlformats.org/officeDocument/2006/relationships/customXml" Target="../ink/ink34.xml"/><Relationship Id="rId3" Type="http://schemas.openxmlformats.org/officeDocument/2006/relationships/image" Target="../media/image11.emf"/><Relationship Id="rId21" Type="http://schemas.openxmlformats.org/officeDocument/2006/relationships/image" Target="../media/image35.emf"/><Relationship Id="rId34" Type="http://schemas.openxmlformats.org/officeDocument/2006/relationships/customXml" Target="../ink/ink38.xml"/><Relationship Id="rId7" Type="http://schemas.openxmlformats.org/officeDocument/2006/relationships/image" Target="../media/image13.emf"/><Relationship Id="rId12" Type="http://schemas.openxmlformats.org/officeDocument/2006/relationships/customXml" Target="../ink/ink27.xml"/><Relationship Id="rId17" Type="http://schemas.openxmlformats.org/officeDocument/2006/relationships/image" Target="../media/image19.emf"/><Relationship Id="rId25" Type="http://schemas.openxmlformats.org/officeDocument/2006/relationships/image" Target="../media/image37.emf"/><Relationship Id="rId33" Type="http://schemas.openxmlformats.org/officeDocument/2006/relationships/image" Target="../media/image41.emf"/><Relationship Id="rId38" Type="http://schemas.openxmlformats.org/officeDocument/2006/relationships/image" Target="../media/image6.png"/><Relationship Id="rId2" Type="http://schemas.openxmlformats.org/officeDocument/2006/relationships/customXml" Target="../ink/ink22.xml"/><Relationship Id="rId16" Type="http://schemas.openxmlformats.org/officeDocument/2006/relationships/customXml" Target="../ink/ink29.xml"/><Relationship Id="rId20" Type="http://schemas.openxmlformats.org/officeDocument/2006/relationships/customXml" Target="../ink/ink31.xml"/><Relationship Id="rId29" Type="http://schemas.openxmlformats.org/officeDocument/2006/relationships/image" Target="../media/image39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4.xml"/><Relationship Id="rId11" Type="http://schemas.openxmlformats.org/officeDocument/2006/relationships/image" Target="../media/image15.emf"/><Relationship Id="rId24" Type="http://schemas.openxmlformats.org/officeDocument/2006/relationships/customXml" Target="../ink/ink33.xml"/><Relationship Id="rId32" Type="http://schemas.openxmlformats.org/officeDocument/2006/relationships/customXml" Target="../ink/ink37.xml"/><Relationship Id="rId37" Type="http://schemas.openxmlformats.org/officeDocument/2006/relationships/image" Target="../media/image43.emf"/><Relationship Id="rId5" Type="http://schemas.openxmlformats.org/officeDocument/2006/relationships/image" Target="../media/image12.emf"/><Relationship Id="rId15" Type="http://schemas.openxmlformats.org/officeDocument/2006/relationships/image" Target="../media/image18.emf"/><Relationship Id="rId23" Type="http://schemas.openxmlformats.org/officeDocument/2006/relationships/image" Target="../media/image36.emf"/><Relationship Id="rId28" Type="http://schemas.openxmlformats.org/officeDocument/2006/relationships/customXml" Target="../ink/ink35.xml"/><Relationship Id="rId36" Type="http://schemas.openxmlformats.org/officeDocument/2006/relationships/customXml" Target="../ink/ink39.xml"/><Relationship Id="rId10" Type="http://schemas.openxmlformats.org/officeDocument/2006/relationships/customXml" Target="../ink/ink26.xml"/><Relationship Id="rId19" Type="http://schemas.openxmlformats.org/officeDocument/2006/relationships/image" Target="../media/image20.emf"/><Relationship Id="rId31" Type="http://schemas.openxmlformats.org/officeDocument/2006/relationships/image" Target="../media/image40.emf"/><Relationship Id="rId4" Type="http://schemas.openxmlformats.org/officeDocument/2006/relationships/customXml" Target="../ink/ink23.xml"/><Relationship Id="rId9" Type="http://schemas.openxmlformats.org/officeDocument/2006/relationships/image" Target="../media/image14.emf"/><Relationship Id="rId14" Type="http://schemas.openxmlformats.org/officeDocument/2006/relationships/customXml" Target="../ink/ink28.xml"/><Relationship Id="rId22" Type="http://schemas.openxmlformats.org/officeDocument/2006/relationships/customXml" Target="../ink/ink32.xml"/><Relationship Id="rId27" Type="http://schemas.openxmlformats.org/officeDocument/2006/relationships/image" Target="../media/image38.emf"/><Relationship Id="rId30" Type="http://schemas.openxmlformats.org/officeDocument/2006/relationships/customXml" Target="../ink/ink36.xml"/><Relationship Id="rId35" Type="http://schemas.openxmlformats.org/officeDocument/2006/relationships/image" Target="../media/image4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3.xml"/><Relationship Id="rId13" Type="http://schemas.openxmlformats.org/officeDocument/2006/relationships/image" Target="../media/image49.emf"/><Relationship Id="rId18" Type="http://schemas.openxmlformats.org/officeDocument/2006/relationships/customXml" Target="../ink/ink48.xml"/><Relationship Id="rId26" Type="http://schemas.openxmlformats.org/officeDocument/2006/relationships/customXml" Target="../ink/ink52.xml"/><Relationship Id="rId39" Type="http://schemas.openxmlformats.org/officeDocument/2006/relationships/image" Target="NULL"/><Relationship Id="rId51" Type="http://schemas.openxmlformats.org/officeDocument/2006/relationships/image" Target="NULL"/><Relationship Id="rId3" Type="http://schemas.openxmlformats.org/officeDocument/2006/relationships/image" Target="../media/image44.emf"/><Relationship Id="rId21" Type="http://schemas.openxmlformats.org/officeDocument/2006/relationships/image" Target="../media/image53.emf"/><Relationship Id="rId34" Type="http://schemas.openxmlformats.org/officeDocument/2006/relationships/customXml" Target="../ink/ink56.xml"/><Relationship Id="rId42" Type="http://schemas.openxmlformats.org/officeDocument/2006/relationships/customXml" Target="../ink/ink60.xml"/><Relationship Id="rId7" Type="http://schemas.openxmlformats.org/officeDocument/2006/relationships/image" Target="../media/image46.emf"/><Relationship Id="rId12" Type="http://schemas.openxmlformats.org/officeDocument/2006/relationships/customXml" Target="../ink/ink45.xml"/><Relationship Id="rId17" Type="http://schemas.openxmlformats.org/officeDocument/2006/relationships/image" Target="../media/image51.emf"/><Relationship Id="rId25" Type="http://schemas.openxmlformats.org/officeDocument/2006/relationships/image" Target="../media/image55.emf"/><Relationship Id="rId33" Type="http://schemas.openxmlformats.org/officeDocument/2006/relationships/image" Target="../media/image59.emf"/><Relationship Id="rId38" Type="http://schemas.openxmlformats.org/officeDocument/2006/relationships/customXml" Target="../ink/ink58.xml"/><Relationship Id="rId2" Type="http://schemas.openxmlformats.org/officeDocument/2006/relationships/customXml" Target="../ink/ink40.xml"/><Relationship Id="rId16" Type="http://schemas.openxmlformats.org/officeDocument/2006/relationships/customXml" Target="../ink/ink47.xml"/><Relationship Id="rId20" Type="http://schemas.openxmlformats.org/officeDocument/2006/relationships/customXml" Target="../ink/ink49.xml"/><Relationship Id="rId29" Type="http://schemas.openxmlformats.org/officeDocument/2006/relationships/image" Target="../media/image57.emf"/><Relationship Id="rId41" Type="http://schemas.openxmlformats.org/officeDocument/2006/relationships/image" Target="NUL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42.xml"/><Relationship Id="rId11" Type="http://schemas.openxmlformats.org/officeDocument/2006/relationships/image" Target="../media/image48.emf"/><Relationship Id="rId24" Type="http://schemas.openxmlformats.org/officeDocument/2006/relationships/customXml" Target="../ink/ink51.xml"/><Relationship Id="rId32" Type="http://schemas.openxmlformats.org/officeDocument/2006/relationships/customXml" Target="../ink/ink55.xml"/><Relationship Id="rId37" Type="http://schemas.openxmlformats.org/officeDocument/2006/relationships/image" Target="../media/image61.emf"/><Relationship Id="rId40" Type="http://schemas.openxmlformats.org/officeDocument/2006/relationships/customXml" Target="../ink/ink59.xml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23" Type="http://schemas.openxmlformats.org/officeDocument/2006/relationships/image" Target="../media/image54.emf"/><Relationship Id="rId28" Type="http://schemas.openxmlformats.org/officeDocument/2006/relationships/customXml" Target="../ink/ink53.xml"/><Relationship Id="rId36" Type="http://schemas.openxmlformats.org/officeDocument/2006/relationships/customXml" Target="../ink/ink57.xml"/><Relationship Id="rId10" Type="http://schemas.openxmlformats.org/officeDocument/2006/relationships/customXml" Target="../ink/ink44.xml"/><Relationship Id="rId19" Type="http://schemas.openxmlformats.org/officeDocument/2006/relationships/image" Target="../media/image52.emf"/><Relationship Id="rId31" Type="http://schemas.openxmlformats.org/officeDocument/2006/relationships/image" Target="../media/image58.emf"/><Relationship Id="rId44" Type="http://schemas.openxmlformats.org/officeDocument/2006/relationships/customXml" Target="../ink/ink61.xml"/><Relationship Id="rId52" Type="http://schemas.openxmlformats.org/officeDocument/2006/relationships/image" Target="../media/image6.png"/><Relationship Id="rId4" Type="http://schemas.openxmlformats.org/officeDocument/2006/relationships/customXml" Target="../ink/ink41.xml"/><Relationship Id="rId9" Type="http://schemas.openxmlformats.org/officeDocument/2006/relationships/image" Target="../media/image47.emf"/><Relationship Id="rId14" Type="http://schemas.openxmlformats.org/officeDocument/2006/relationships/customXml" Target="../ink/ink46.xml"/><Relationship Id="rId22" Type="http://schemas.openxmlformats.org/officeDocument/2006/relationships/customXml" Target="../ink/ink50.xml"/><Relationship Id="rId27" Type="http://schemas.openxmlformats.org/officeDocument/2006/relationships/image" Target="../media/image56.emf"/><Relationship Id="rId30" Type="http://schemas.openxmlformats.org/officeDocument/2006/relationships/customXml" Target="../ink/ink54.xml"/><Relationship Id="rId35" Type="http://schemas.openxmlformats.org/officeDocument/2006/relationships/image" Target="../media/image60.emf"/><Relationship Id="rId43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3.xml"/><Relationship Id="rId51" Type="http://schemas.openxmlformats.org/officeDocument/2006/relationships/customXml" Target="../ink/ink67.xml"/><Relationship Id="rId47" Type="http://schemas.openxmlformats.org/officeDocument/2006/relationships/customXml" Target="../ink/ink65.xml"/><Relationship Id="rId50" Type="http://schemas.openxmlformats.org/officeDocument/2006/relationships/image" Target="../media/image62.emf"/><Relationship Id="rId7" Type="http://schemas.openxmlformats.org/officeDocument/2006/relationships/image" Target="../media/image46.emf"/><Relationship Id="rId38" Type="http://schemas.openxmlformats.org/officeDocument/2006/relationships/customXml" Target="../ink/ink64.xml"/><Relationship Id="rId46" Type="http://schemas.openxmlformats.org/officeDocument/2006/relationships/image" Target="../media/image8.png"/><Relationship Id="rId2" Type="http://schemas.openxmlformats.org/officeDocument/2006/relationships/customXml" Target="../ink/ink62.xml"/><Relationship Id="rId54" Type="http://schemas.openxmlformats.org/officeDocument/2006/relationships/image" Target="../media/image64.emf"/><Relationship Id="rId1" Type="http://schemas.openxmlformats.org/officeDocument/2006/relationships/slideLayout" Target="../slideLayouts/slideLayout13.xml"/><Relationship Id="rId37" Type="http://schemas.openxmlformats.org/officeDocument/2006/relationships/image" Target="../media/image61.emf"/><Relationship Id="rId45" Type="http://schemas.openxmlformats.org/officeDocument/2006/relationships/image" Target="../media/image65.emf"/><Relationship Id="rId53" Type="http://schemas.openxmlformats.org/officeDocument/2006/relationships/customXml" Target="../ink/ink68.xml"/><Relationship Id="rId49" Type="http://schemas.openxmlformats.org/officeDocument/2006/relationships/customXml" Target="../ink/ink66.xml"/><Relationship Id="rId52" Type="http://schemas.openxmlformats.org/officeDocument/2006/relationships/image" Target="../media/image63.emf"/><Relationship Id="rId48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2.xml"/><Relationship Id="rId13" Type="http://schemas.openxmlformats.org/officeDocument/2006/relationships/image" Target="../media/image49.emf"/><Relationship Id="rId18" Type="http://schemas.openxmlformats.org/officeDocument/2006/relationships/customXml" Target="../ink/ink77.xml"/><Relationship Id="rId26" Type="http://schemas.openxmlformats.org/officeDocument/2006/relationships/customXml" Target="../ink/ink81.xml"/><Relationship Id="rId39" Type="http://schemas.openxmlformats.org/officeDocument/2006/relationships/image" Target="../media/image620.emf"/><Relationship Id="rId3" Type="http://schemas.openxmlformats.org/officeDocument/2006/relationships/image" Target="../media/image44.emf"/><Relationship Id="rId21" Type="http://schemas.openxmlformats.org/officeDocument/2006/relationships/image" Target="../media/image53.emf"/><Relationship Id="rId34" Type="http://schemas.openxmlformats.org/officeDocument/2006/relationships/customXml" Target="../ink/ink85.xml"/><Relationship Id="rId42" Type="http://schemas.openxmlformats.org/officeDocument/2006/relationships/customXml" Target="../ink/ink89.xml"/><Relationship Id="rId7" Type="http://schemas.openxmlformats.org/officeDocument/2006/relationships/image" Target="../media/image46.emf"/><Relationship Id="rId12" Type="http://schemas.openxmlformats.org/officeDocument/2006/relationships/customXml" Target="../ink/ink74.xml"/><Relationship Id="rId17" Type="http://schemas.openxmlformats.org/officeDocument/2006/relationships/image" Target="../media/image51.emf"/><Relationship Id="rId25" Type="http://schemas.openxmlformats.org/officeDocument/2006/relationships/image" Target="../media/image55.emf"/><Relationship Id="rId33" Type="http://schemas.openxmlformats.org/officeDocument/2006/relationships/image" Target="../media/image59.emf"/><Relationship Id="rId38" Type="http://schemas.openxmlformats.org/officeDocument/2006/relationships/customXml" Target="../ink/ink87.xml"/><Relationship Id="rId46" Type="http://schemas.openxmlformats.org/officeDocument/2006/relationships/image" Target="../media/image9.png"/><Relationship Id="rId2" Type="http://schemas.openxmlformats.org/officeDocument/2006/relationships/customXml" Target="../ink/ink69.xml"/><Relationship Id="rId16" Type="http://schemas.openxmlformats.org/officeDocument/2006/relationships/customXml" Target="../ink/ink76.xml"/><Relationship Id="rId20" Type="http://schemas.openxmlformats.org/officeDocument/2006/relationships/customXml" Target="../ink/ink78.xml"/><Relationship Id="rId29" Type="http://schemas.openxmlformats.org/officeDocument/2006/relationships/image" Target="../media/image57.emf"/><Relationship Id="rId41" Type="http://schemas.openxmlformats.org/officeDocument/2006/relationships/image" Target="../media/image630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71.xml"/><Relationship Id="rId11" Type="http://schemas.openxmlformats.org/officeDocument/2006/relationships/image" Target="../media/image48.emf"/><Relationship Id="rId24" Type="http://schemas.openxmlformats.org/officeDocument/2006/relationships/customXml" Target="../ink/ink80.xml"/><Relationship Id="rId32" Type="http://schemas.openxmlformats.org/officeDocument/2006/relationships/customXml" Target="../ink/ink84.xml"/><Relationship Id="rId37" Type="http://schemas.openxmlformats.org/officeDocument/2006/relationships/image" Target="../media/image61.emf"/><Relationship Id="rId40" Type="http://schemas.openxmlformats.org/officeDocument/2006/relationships/customXml" Target="../ink/ink88.xml"/><Relationship Id="rId45" Type="http://schemas.openxmlformats.org/officeDocument/2006/relationships/image" Target="../media/image65.emf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23" Type="http://schemas.openxmlformats.org/officeDocument/2006/relationships/image" Target="../media/image54.emf"/><Relationship Id="rId28" Type="http://schemas.openxmlformats.org/officeDocument/2006/relationships/customXml" Target="../ink/ink82.xml"/><Relationship Id="rId36" Type="http://schemas.openxmlformats.org/officeDocument/2006/relationships/customXml" Target="../ink/ink86.xml"/><Relationship Id="rId10" Type="http://schemas.openxmlformats.org/officeDocument/2006/relationships/customXml" Target="../ink/ink73.xml"/><Relationship Id="rId19" Type="http://schemas.openxmlformats.org/officeDocument/2006/relationships/image" Target="../media/image52.emf"/><Relationship Id="rId31" Type="http://schemas.openxmlformats.org/officeDocument/2006/relationships/image" Target="../media/image58.emf"/><Relationship Id="rId44" Type="http://schemas.openxmlformats.org/officeDocument/2006/relationships/customXml" Target="../ink/ink90.xml"/><Relationship Id="rId4" Type="http://schemas.openxmlformats.org/officeDocument/2006/relationships/customXml" Target="../ink/ink70.xml"/><Relationship Id="rId9" Type="http://schemas.openxmlformats.org/officeDocument/2006/relationships/image" Target="../media/image47.emf"/><Relationship Id="rId14" Type="http://schemas.openxmlformats.org/officeDocument/2006/relationships/customXml" Target="../ink/ink75.xml"/><Relationship Id="rId22" Type="http://schemas.openxmlformats.org/officeDocument/2006/relationships/customXml" Target="../ink/ink79.xml"/><Relationship Id="rId27" Type="http://schemas.openxmlformats.org/officeDocument/2006/relationships/image" Target="../media/image56.emf"/><Relationship Id="rId30" Type="http://schemas.openxmlformats.org/officeDocument/2006/relationships/customXml" Target="../ink/ink83.xml"/><Relationship Id="rId35" Type="http://schemas.openxmlformats.org/officeDocument/2006/relationships/image" Target="../media/image60.emf"/><Relationship Id="rId43" Type="http://schemas.openxmlformats.org/officeDocument/2006/relationships/image" Target="../media/image640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emf"/><Relationship Id="rId18" Type="http://schemas.openxmlformats.org/officeDocument/2006/relationships/customXml" Target="../ink/ink99.xml"/><Relationship Id="rId26" Type="http://schemas.openxmlformats.org/officeDocument/2006/relationships/customXml" Target="../ink/ink103.xml"/><Relationship Id="rId39" Type="http://schemas.openxmlformats.org/officeDocument/2006/relationships/image" Target="../media/image620.emf"/><Relationship Id="rId3" Type="http://schemas.openxmlformats.org/officeDocument/2006/relationships/image" Target="../media/image44.emf"/><Relationship Id="rId21" Type="http://schemas.openxmlformats.org/officeDocument/2006/relationships/image" Target="../media/image53.emf"/><Relationship Id="rId34" Type="http://schemas.openxmlformats.org/officeDocument/2006/relationships/customXml" Target="../ink/ink107.xml"/><Relationship Id="rId42" Type="http://schemas.openxmlformats.org/officeDocument/2006/relationships/customXml" Target="../ink/ink111.xml"/><Relationship Id="rId47" Type="http://schemas.openxmlformats.org/officeDocument/2006/relationships/image" Target="NULL"/><Relationship Id="rId50" Type="http://schemas.openxmlformats.org/officeDocument/2006/relationships/customXml" Target="../ink/ink115.xml"/><Relationship Id="rId7" Type="http://schemas.openxmlformats.org/officeDocument/2006/relationships/image" Target="../media/image46.emf"/><Relationship Id="rId12" Type="http://schemas.openxmlformats.org/officeDocument/2006/relationships/customXml" Target="../ink/ink96.xml"/><Relationship Id="rId17" Type="http://schemas.openxmlformats.org/officeDocument/2006/relationships/image" Target="../media/image51.emf"/><Relationship Id="rId25" Type="http://schemas.openxmlformats.org/officeDocument/2006/relationships/image" Target="../media/image55.emf"/><Relationship Id="rId33" Type="http://schemas.openxmlformats.org/officeDocument/2006/relationships/image" Target="../media/image59.emf"/><Relationship Id="rId38" Type="http://schemas.openxmlformats.org/officeDocument/2006/relationships/customXml" Target="../ink/ink109.xml"/><Relationship Id="rId46" Type="http://schemas.openxmlformats.org/officeDocument/2006/relationships/customXml" Target="../ink/ink113.xml"/><Relationship Id="rId2" Type="http://schemas.openxmlformats.org/officeDocument/2006/relationships/customXml" Target="../ink/ink91.xml"/><Relationship Id="rId16" Type="http://schemas.openxmlformats.org/officeDocument/2006/relationships/customXml" Target="../ink/ink98.xml"/><Relationship Id="rId20" Type="http://schemas.openxmlformats.org/officeDocument/2006/relationships/customXml" Target="../ink/ink100.xml"/><Relationship Id="rId29" Type="http://schemas.openxmlformats.org/officeDocument/2006/relationships/image" Target="../media/image57.emf"/><Relationship Id="rId41" Type="http://schemas.openxmlformats.org/officeDocument/2006/relationships/image" Target="../media/image630.emf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93.xml"/><Relationship Id="rId11" Type="http://schemas.openxmlformats.org/officeDocument/2006/relationships/image" Target="../media/image48.emf"/><Relationship Id="rId24" Type="http://schemas.openxmlformats.org/officeDocument/2006/relationships/customXml" Target="../ink/ink102.xml"/><Relationship Id="rId32" Type="http://schemas.openxmlformats.org/officeDocument/2006/relationships/customXml" Target="../ink/ink106.xml"/><Relationship Id="rId37" Type="http://schemas.openxmlformats.org/officeDocument/2006/relationships/image" Target="../media/image61.emf"/><Relationship Id="rId40" Type="http://schemas.openxmlformats.org/officeDocument/2006/relationships/customXml" Target="../ink/ink110.xml"/><Relationship Id="rId45" Type="http://schemas.openxmlformats.org/officeDocument/2006/relationships/image" Target="NULL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23" Type="http://schemas.openxmlformats.org/officeDocument/2006/relationships/image" Target="../media/image54.emf"/><Relationship Id="rId28" Type="http://schemas.openxmlformats.org/officeDocument/2006/relationships/customXml" Target="../ink/ink104.xml"/><Relationship Id="rId36" Type="http://schemas.openxmlformats.org/officeDocument/2006/relationships/customXml" Target="../ink/ink108.xml"/><Relationship Id="rId49" Type="http://schemas.openxmlformats.org/officeDocument/2006/relationships/image" Target="NULL"/><Relationship Id="rId10" Type="http://schemas.openxmlformats.org/officeDocument/2006/relationships/customXml" Target="../ink/ink95.xml"/><Relationship Id="rId19" Type="http://schemas.openxmlformats.org/officeDocument/2006/relationships/image" Target="../media/image52.emf"/><Relationship Id="rId31" Type="http://schemas.openxmlformats.org/officeDocument/2006/relationships/image" Target="../media/image58.emf"/><Relationship Id="rId44" Type="http://schemas.openxmlformats.org/officeDocument/2006/relationships/customXml" Target="../ink/ink112.xml"/><Relationship Id="rId4" Type="http://schemas.openxmlformats.org/officeDocument/2006/relationships/customXml" Target="../ink/ink92.xml"/><Relationship Id="rId9" Type="http://schemas.openxmlformats.org/officeDocument/2006/relationships/image" Target="../media/image47.emf"/><Relationship Id="rId14" Type="http://schemas.openxmlformats.org/officeDocument/2006/relationships/customXml" Target="../ink/ink97.xml"/><Relationship Id="rId22" Type="http://schemas.openxmlformats.org/officeDocument/2006/relationships/customXml" Target="../ink/ink101.xml"/><Relationship Id="rId27" Type="http://schemas.openxmlformats.org/officeDocument/2006/relationships/image" Target="../media/image56.emf"/><Relationship Id="rId30" Type="http://schemas.openxmlformats.org/officeDocument/2006/relationships/customXml" Target="../ink/ink105.xml"/><Relationship Id="rId35" Type="http://schemas.openxmlformats.org/officeDocument/2006/relationships/image" Target="../media/image60.emf"/><Relationship Id="rId43" Type="http://schemas.openxmlformats.org/officeDocument/2006/relationships/image" Target="../media/image640.emf"/><Relationship Id="rId48" Type="http://schemas.openxmlformats.org/officeDocument/2006/relationships/customXml" Target="../ink/ink114.xml"/><Relationship Id="rId8" Type="http://schemas.openxmlformats.org/officeDocument/2006/relationships/customXml" Target="../ink/ink94.xml"/><Relationship Id="rId51" Type="http://schemas.openxmlformats.org/officeDocument/2006/relationships/image" Target="../media/image6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981201" y="838200"/>
            <a:ext cx="8245365" cy="5321476"/>
            <a:chOff x="457200" y="838200"/>
            <a:chExt cx="8245365" cy="5321476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275" t="1633" r="2751" b="3057"/>
            <a:stretch>
              <a:fillRect/>
            </a:stretch>
          </p:blipFill>
          <p:spPr bwMode="auto">
            <a:xfrm>
              <a:off x="457200" y="838200"/>
              <a:ext cx="8245365" cy="53214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2893497" y="1594508"/>
              <a:ext cx="62484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893497" y="394146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74057" y="107634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74057" y="342330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8727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701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98466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2963" y="1152525"/>
              <a:ext cx="30162" cy="4991100"/>
            </p14:xfrm>
          </p:contentPart>
        </mc:Choice>
        <mc:Fallback xmlns="">
          <p:pic>
            <p:nvPicPr>
              <p:cNvPr id="1598466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6141" y="1149285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98467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1312864"/>
              <a:ext cx="44450" cy="4937125"/>
            </p14:xfrm>
          </p:contentPart>
        </mc:Choice>
        <mc:Fallback xmlns="">
          <p:pic>
            <p:nvPicPr>
              <p:cNvPr id="1598467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1193" y="1307104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984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5984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984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4" y="1465264"/>
              <a:ext cx="574675" cy="238125"/>
            </p14:xfrm>
          </p:contentPart>
        </mc:Choice>
        <mc:Fallback xmlns="">
          <p:pic>
            <p:nvPicPr>
              <p:cNvPr id="15984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8842" y="1460941"/>
                <a:ext cx="598440" cy="254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9847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2255839"/>
              <a:ext cx="2533650" cy="490537"/>
            </p14:xfrm>
          </p:contentPart>
        </mc:Choice>
        <mc:Fallback xmlns="">
          <p:pic>
            <p:nvPicPr>
              <p:cNvPr id="159847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1268" y="2250441"/>
                <a:ext cx="2551650" cy="498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9847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6364" y="2503488"/>
              <a:ext cx="1436687" cy="400050"/>
            </p14:xfrm>
          </p:contentPart>
        </mc:Choice>
        <mc:Fallback xmlns="">
          <p:pic>
            <p:nvPicPr>
              <p:cNvPr id="159847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5202" y="2490525"/>
                <a:ext cx="1451810" cy="423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984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0714" y="3459164"/>
              <a:ext cx="153987" cy="192087"/>
            </p14:xfrm>
          </p:contentPart>
        </mc:Choice>
        <mc:Fallback xmlns="">
          <p:pic>
            <p:nvPicPr>
              <p:cNvPr id="15984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66397" y="3451970"/>
                <a:ext cx="171976" cy="204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9847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9" y="3405189"/>
              <a:ext cx="661987" cy="198437"/>
            </p14:xfrm>
          </p:contentPart>
        </mc:Choice>
        <mc:Fallback xmlns="">
          <p:pic>
            <p:nvPicPr>
              <p:cNvPr id="159847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3950" y="3394385"/>
                <a:ext cx="677466" cy="21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984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3408363"/>
              <a:ext cx="166688" cy="138112"/>
            </p14:xfrm>
          </p:contentPart>
        </mc:Choice>
        <mc:Fallback xmlns="">
          <p:pic>
            <p:nvPicPr>
              <p:cNvPr id="15984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07890" y="3395415"/>
                <a:ext cx="174968" cy="162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9847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9988" y="3381375"/>
              <a:ext cx="131762" cy="203200"/>
            </p14:xfrm>
          </p:contentPart>
        </mc:Choice>
        <mc:Fallback xmlns="">
          <p:pic>
            <p:nvPicPr>
              <p:cNvPr id="159847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628" y="3368765"/>
                <a:ext cx="154802" cy="22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984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9" y="3830638"/>
              <a:ext cx="314325" cy="150812"/>
            </p14:xfrm>
          </p:contentPart>
        </mc:Choice>
        <mc:Fallback xmlns="">
          <p:pic>
            <p:nvPicPr>
              <p:cNvPr id="15984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56957" y="3819120"/>
                <a:ext cx="338448" cy="17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9847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1451" y="3749675"/>
              <a:ext cx="644525" cy="204788"/>
            </p14:xfrm>
          </p:contentPart>
        </mc:Choice>
        <mc:Fallback xmlns="">
          <p:pic>
            <p:nvPicPr>
              <p:cNvPr id="159847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48212" y="3738878"/>
                <a:ext cx="659999" cy="224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984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8064" y="3798889"/>
              <a:ext cx="187325" cy="130175"/>
            </p14:xfrm>
          </p:contentPart>
        </mc:Choice>
        <mc:Fallback xmlns="">
          <p:pic>
            <p:nvPicPr>
              <p:cNvPr id="15984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76918" y="3785584"/>
                <a:ext cx="202067" cy="155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9847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4" y="3773488"/>
              <a:ext cx="134937" cy="184150"/>
            </p14:xfrm>
          </p:contentPart>
        </mc:Choice>
        <mc:Fallback xmlns="">
          <p:pic>
            <p:nvPicPr>
              <p:cNvPr id="159847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11409" y="3760180"/>
                <a:ext cx="155502" cy="21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984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6438" y="4352926"/>
              <a:ext cx="2513012" cy="449263"/>
            </p14:xfrm>
          </p:contentPart>
        </mc:Choice>
        <mc:Fallback xmlns="">
          <p:pic>
            <p:nvPicPr>
              <p:cNvPr id="15984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7797" y="4348246"/>
                <a:ext cx="2529573" cy="458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9848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6" y="4654551"/>
              <a:ext cx="1031875" cy="328613"/>
            </p14:xfrm>
          </p:contentPart>
        </mc:Choice>
        <mc:Fallback xmlns="">
          <p:pic>
            <p:nvPicPr>
              <p:cNvPr id="159848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57326" y="4642673"/>
                <a:ext cx="1040156" cy="352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984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7426" y="4592638"/>
              <a:ext cx="1038225" cy="309562"/>
            </p14:xfrm>
          </p:contentPart>
        </mc:Choice>
        <mc:Fallback xmlns="">
          <p:pic>
            <p:nvPicPr>
              <p:cNvPr id="15984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62746" y="4580400"/>
                <a:ext cx="1053345" cy="3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9848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59848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984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3926" y="3095626"/>
              <a:ext cx="790575" cy="466725"/>
            </p14:xfrm>
          </p:contentPart>
        </mc:Choice>
        <mc:Fallback xmlns="">
          <p:pic>
            <p:nvPicPr>
              <p:cNvPr id="15984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59246" y="3085542"/>
                <a:ext cx="806055" cy="486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9848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3914" y="3082926"/>
              <a:ext cx="733425" cy="320675"/>
            </p14:xfrm>
          </p:contentPart>
        </mc:Choice>
        <mc:Fallback xmlns="">
          <p:pic>
            <p:nvPicPr>
              <p:cNvPr id="159848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23112" y="3072849"/>
                <a:ext cx="751788" cy="3422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984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0701" y="2998789"/>
              <a:ext cx="1393825" cy="242887"/>
            </p14:xfrm>
          </p:contentPart>
        </mc:Choice>
        <mc:Fallback xmlns="">
          <p:pic>
            <p:nvPicPr>
              <p:cNvPr id="15984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90259" y="2988714"/>
                <a:ext cx="1416509" cy="264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98488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0713" y="6064251"/>
              <a:ext cx="2762250" cy="193675"/>
            </p14:xfrm>
          </p:contentPart>
        </mc:Choice>
        <mc:Fallback xmlns="">
          <p:pic>
            <p:nvPicPr>
              <p:cNvPr id="1598488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421712" y="6056316"/>
                <a:ext cx="2774491" cy="211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98489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0026" y="5832476"/>
              <a:ext cx="817563" cy="180975"/>
            </p14:xfrm>
          </p:contentPart>
        </mc:Choice>
        <mc:Fallback xmlns="">
          <p:pic>
            <p:nvPicPr>
              <p:cNvPr id="1598489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71386" y="5828871"/>
                <a:ext cx="838443" cy="1953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98490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38750" y="6213476"/>
              <a:ext cx="1028700" cy="246063"/>
            </p14:xfrm>
          </p:contentPart>
        </mc:Choice>
        <mc:Fallback xmlns="">
          <p:pic>
            <p:nvPicPr>
              <p:cNvPr id="1598490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227952" y="6209519"/>
                <a:ext cx="1042018" cy="26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98491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1" y="2803525"/>
              <a:ext cx="4670425" cy="2597150"/>
            </p14:xfrm>
          </p:contentPart>
        </mc:Choice>
        <mc:Fallback xmlns="">
          <p:pic>
            <p:nvPicPr>
              <p:cNvPr id="1598491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54501" y="2793805"/>
                <a:ext cx="4692746" cy="2618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9849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6863" y="1158875"/>
              <a:ext cx="2297112" cy="1544638"/>
            </p14:xfrm>
          </p:contentPart>
        </mc:Choice>
        <mc:Fallback xmlns="">
          <p:pic>
            <p:nvPicPr>
              <p:cNvPr id="159849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636062" y="1148076"/>
                <a:ext cx="2320155" cy="15673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48688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205052" y="424802"/>
            <a:ext cx="3491148" cy="5825187"/>
            <a:chOff x="2681052" y="424801"/>
            <a:chExt cx="3491148" cy="5825187"/>
          </a:xfrm>
        </p:grpSpPr>
        <p:sp>
          <p:nvSpPr>
            <p:cNvPr id="4" name="Rectangle 3"/>
            <p:cNvSpPr/>
            <p:nvPr/>
          </p:nvSpPr>
          <p:spPr>
            <a:xfrm>
              <a:off x="4965955" y="447481"/>
              <a:ext cx="1206245" cy="62484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</a:rPr>
                <a:t>:UI</a:t>
              </a:r>
              <a:endParaRPr lang="en-SG" sz="2000" b="1" dirty="0">
                <a:solidFill>
                  <a:prstClr val="white"/>
                </a:solidFill>
              </a:endParaRPr>
            </a:p>
          </p:txBody>
        </p:sp>
        <p:grpSp>
          <p:nvGrpSpPr>
            <p:cNvPr id="2" name="Group 4"/>
            <p:cNvGrpSpPr/>
            <p:nvPr/>
          </p:nvGrpSpPr>
          <p:grpSpPr>
            <a:xfrm>
              <a:off x="2681052" y="424801"/>
              <a:ext cx="304800" cy="685800"/>
              <a:chOff x="2819400" y="3124200"/>
              <a:chExt cx="304800" cy="685800"/>
            </a:xfrm>
            <a:solidFill>
              <a:schemeClr val="bg1">
                <a:lumMod val="8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cxnSp>
            <p:nvCxnSpPr>
              <p:cNvPr id="6" name="Straight Connector 5"/>
              <p:cNvCxnSpPr/>
              <p:nvPr/>
            </p:nvCxnSpPr>
            <p:spPr>
              <a:xfrm rot="5400000">
                <a:off x="2781300" y="3467100"/>
                <a:ext cx="381000" cy="0"/>
              </a:xfrm>
              <a:prstGeom prst="lin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>
                <a:off x="2819400" y="3429000"/>
                <a:ext cx="304800" cy="0"/>
              </a:xfrm>
              <a:prstGeom prst="lin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rot="5400000">
                <a:off x="2819400" y="3657600"/>
                <a:ext cx="152400" cy="152400"/>
              </a:xfrm>
              <a:prstGeom prst="lin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rot="16200000" flipH="1">
                <a:off x="2971800" y="3657600"/>
                <a:ext cx="152400" cy="152400"/>
              </a:xfrm>
              <a:prstGeom prst="lin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Oval 9"/>
              <p:cNvSpPr/>
              <p:nvPr/>
            </p:nvSpPr>
            <p:spPr>
              <a:xfrm>
                <a:off x="2857500" y="3124200"/>
                <a:ext cx="228600" cy="228600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598466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668963" y="1152525"/>
                <a:ext cx="30162" cy="4991100"/>
              </p14:xfrm>
            </p:contentPart>
          </mc:Choice>
          <mc:Fallback xmlns="">
            <p:pic>
              <p:nvPicPr>
                <p:cNvPr id="1598466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661782" y="1149285"/>
                  <a:ext cx="44166" cy="4998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598467" name="Ink 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65438" y="1312863"/>
                <a:ext cx="44450" cy="4937125"/>
              </p14:xfrm>
            </p:contentPart>
          </mc:Choice>
          <mc:Fallback xmlns="">
            <p:pic>
              <p:nvPicPr>
                <p:cNvPr id="1598467" name="Ink 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856765" y="1307103"/>
                  <a:ext cx="57098" cy="49464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598468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001963" y="1597025"/>
                <a:ext cx="2589212" cy="247650"/>
              </p14:xfrm>
            </p:contentPart>
          </mc:Choice>
          <mc:Fallback xmlns="">
            <p:pic>
              <p:nvPicPr>
                <p:cNvPr id="1598468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92243" y="1585866"/>
                  <a:ext cx="2611533" cy="2692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98469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16363" y="1465263"/>
                <a:ext cx="574675" cy="238125"/>
              </p14:xfrm>
            </p:contentPart>
          </mc:Choice>
          <mc:Fallback xmlns="">
            <p:pic>
              <p:nvPicPr>
                <p:cNvPr id="1598469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904841" y="1460940"/>
                  <a:ext cx="598440" cy="254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598470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998788" y="2255838"/>
                <a:ext cx="2533650" cy="490537"/>
              </p14:xfrm>
            </p:contentPart>
          </mc:Choice>
          <mc:Fallback xmlns="">
            <p:pic>
              <p:nvPicPr>
                <p:cNvPr id="1598470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987270" y="2250440"/>
                  <a:ext cx="2551647" cy="498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598471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662363" y="2503488"/>
                <a:ext cx="1436687" cy="400050"/>
              </p14:xfrm>
            </p:contentPart>
          </mc:Choice>
          <mc:Fallback xmlns="">
            <p:pic>
              <p:nvPicPr>
                <p:cNvPr id="1598471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651204" y="2490525"/>
                  <a:ext cx="1451806" cy="42309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7771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">
        <p:fade/>
      </p:transition>
    </mc:Choice>
    <mc:Fallback xmlns="">
      <p:transition spd="med" advTm="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07407E-6 L -0.16736 0.00232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68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959616" y="463392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6" name="Group 4"/>
          <p:cNvGrpSpPr/>
          <p:nvPr/>
        </p:nvGrpSpPr>
        <p:grpSpPr>
          <a:xfrm>
            <a:off x="2674712" y="440712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3" name="Straight Connector 12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2623" y="1168436"/>
              <a:ext cx="30162" cy="4991100"/>
            </p14:xfrm>
          </p:contentPart>
        </mc:Choice>
        <mc:Fallback xmlns="">
          <p:pic>
            <p:nvPicPr>
              <p:cNvPr id="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5718" y="1165196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9098" y="1328775"/>
              <a:ext cx="44450" cy="4937125"/>
            </p14:xfrm>
          </p:contentPart>
        </mc:Choice>
        <mc:Fallback xmlns="">
          <p:pic>
            <p:nvPicPr>
              <p:cNvPr id="8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0853" y="1323015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5623" y="1612936"/>
              <a:ext cx="2589212" cy="247650"/>
            </p14:xfrm>
          </p:contentPart>
        </mc:Choice>
        <mc:Fallback xmlns="">
          <p:pic>
            <p:nvPicPr>
              <p:cNvPr id="9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5903" y="1602137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0024" y="1481175"/>
              <a:ext cx="574675" cy="238125"/>
            </p14:xfrm>
          </p:contentPart>
        </mc:Choice>
        <mc:Fallback xmlns="">
          <p:pic>
            <p:nvPicPr>
              <p:cNvPr id="10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98502" y="1476852"/>
                <a:ext cx="598440" cy="254336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InSlideAnimateShape9430d7e2-d313-4764-9a0f-a41aa96bf9c6"/>
          <p:cNvGrpSpPr/>
          <p:nvPr/>
        </p:nvGrpSpPr>
        <p:grpSpPr>
          <a:xfrm>
            <a:off x="2992448" y="2271749"/>
            <a:ext cx="2533650" cy="647700"/>
            <a:chOff x="1468448" y="2271749"/>
            <a:chExt cx="2533650" cy="6477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468448" y="2271749"/>
                <a:ext cx="2533650" cy="490537"/>
              </p14:xfrm>
            </p:contentPart>
          </mc:Choice>
          <mc:Fallback xmlns="">
            <p:pic>
              <p:nvPicPr>
                <p:cNvPr id="1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456928" y="2266351"/>
                  <a:ext cx="2551650" cy="498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32023" y="2519399"/>
                <a:ext cx="1436687" cy="400050"/>
              </p14:xfrm>
            </p:contentPart>
          </mc:Choice>
          <mc:Fallback xmlns="">
            <p:pic>
              <p:nvPicPr>
                <p:cNvPr id="1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120864" y="2506436"/>
                  <a:ext cx="1451806" cy="42309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" name="Rectangle 18"/>
          <p:cNvSpPr/>
          <p:nvPr/>
        </p:nvSpPr>
        <p:spPr>
          <a:xfrm>
            <a:off x="8338213" y="486393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4613" y="1290638"/>
              <a:ext cx="30162" cy="4991100"/>
            </p14:xfrm>
          </p:contentPart>
        </mc:Choice>
        <mc:Fallback xmlns="">
          <p:pic>
            <p:nvPicPr>
              <p:cNvPr id="20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57708" y="1287398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" name="Ink 20"/>
              <p14:cNvContentPartPr/>
              <p14:nvPr/>
            </p14:nvContentPartPr>
            <p14:xfrm>
              <a:off x="5826720" y="2016720"/>
              <a:ext cx="2888640" cy="2699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20600" y="2009160"/>
                <a:ext cx="2897640" cy="271692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InSlideAnimateShape8ec8e614-5167-4621-8c30-f95211275c8a"/>
          <p:cNvGrpSpPr/>
          <p:nvPr/>
        </p:nvGrpSpPr>
        <p:grpSpPr>
          <a:xfrm>
            <a:off x="2971800" y="5067300"/>
            <a:ext cx="2533650" cy="647700"/>
            <a:chOff x="1468448" y="2271749"/>
            <a:chExt cx="2533650" cy="6477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3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468448" y="2271749"/>
                <a:ext cx="2533650" cy="490537"/>
              </p14:xfrm>
            </p:contentPart>
          </mc:Choice>
          <mc:Fallback xmlns="">
            <p:pic>
              <p:nvPicPr>
                <p:cNvPr id="1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456928" y="2266351"/>
                  <a:ext cx="2551650" cy="498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4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32023" y="2519399"/>
                <a:ext cx="1436687" cy="400050"/>
              </p14:xfrm>
            </p:contentPart>
          </mc:Choice>
          <mc:Fallback xmlns="">
            <p:pic>
              <p:nvPicPr>
                <p:cNvPr id="1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120864" y="2506436"/>
                  <a:ext cx="1451806" cy="42309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57009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1129044 0.2038168 -0.001129044 0.2038168 -0.002258089 0.4076336 E" pathEditMode="relative" ptsTypes="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959616" y="463392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6" name="Group 4"/>
          <p:cNvGrpSpPr/>
          <p:nvPr/>
        </p:nvGrpSpPr>
        <p:grpSpPr>
          <a:xfrm>
            <a:off x="2674712" y="440712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3" name="Straight Connector 12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2623" y="1168436"/>
              <a:ext cx="30162" cy="4991100"/>
            </p14:xfrm>
          </p:contentPart>
        </mc:Choice>
        <mc:Fallback xmlns="">
          <p:pic>
            <p:nvPicPr>
              <p:cNvPr id="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5718" y="1165196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9098" y="1328775"/>
              <a:ext cx="44450" cy="4937125"/>
            </p14:xfrm>
          </p:contentPart>
        </mc:Choice>
        <mc:Fallback xmlns="">
          <p:pic>
            <p:nvPicPr>
              <p:cNvPr id="8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0853" y="1323015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5623" y="1612936"/>
              <a:ext cx="2589212" cy="247650"/>
            </p14:xfrm>
          </p:contentPart>
        </mc:Choice>
        <mc:Fallback xmlns="">
          <p:pic>
            <p:nvPicPr>
              <p:cNvPr id="9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5903" y="1602137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0024" y="1481175"/>
              <a:ext cx="574675" cy="238125"/>
            </p14:xfrm>
          </p:contentPart>
        </mc:Choice>
        <mc:Fallback xmlns="">
          <p:pic>
            <p:nvPicPr>
              <p:cNvPr id="10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98502" y="1476852"/>
                <a:ext cx="598440" cy="254336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Rectangle 18"/>
          <p:cNvSpPr/>
          <p:nvPr/>
        </p:nvSpPr>
        <p:spPr>
          <a:xfrm>
            <a:off x="8338213" y="486393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4613" y="1290638"/>
              <a:ext cx="30162" cy="4991100"/>
            </p14:xfrm>
          </p:contentPart>
        </mc:Choice>
        <mc:Fallback xmlns="">
          <p:pic>
            <p:nvPicPr>
              <p:cNvPr id="20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57708" y="1287398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/>
              <p14:cNvContentPartPr/>
              <p14:nvPr/>
            </p14:nvContentPartPr>
            <p14:xfrm>
              <a:off x="5826720" y="2016720"/>
              <a:ext cx="2888640" cy="2699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20600" y="2009160"/>
                <a:ext cx="2897640" cy="271692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InSlideAnimateShape8ec8e614-5167-4621-8c30-f95211275c8a"/>
          <p:cNvGrpSpPr/>
          <p:nvPr/>
        </p:nvGrpSpPr>
        <p:grpSpPr>
          <a:xfrm>
            <a:off x="2971800" y="5067300"/>
            <a:ext cx="2533650" cy="647700"/>
            <a:chOff x="1468448" y="2271749"/>
            <a:chExt cx="2533650" cy="6477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3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468448" y="2271749"/>
                <a:ext cx="2533650" cy="490537"/>
              </p14:xfrm>
            </p:contentPart>
          </mc:Choice>
          <mc:Fallback xmlns="">
            <p:pic>
              <p:nvPicPr>
                <p:cNvPr id="1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456928" y="2266351"/>
                  <a:ext cx="2551650" cy="498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4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32023" y="2519399"/>
                <a:ext cx="1436687" cy="400050"/>
              </p14:xfrm>
            </p:contentPart>
          </mc:Choice>
          <mc:Fallback xmlns="">
            <p:pic>
              <p:nvPicPr>
                <p:cNvPr id="1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120864" y="2506436"/>
                  <a:ext cx="1451806" cy="42309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24586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>
          <a:xfrm>
            <a:off x="-1487895" y="-1734399"/>
            <a:ext cx="15663811" cy="11747859"/>
            <a:chOff x="0" y="0"/>
            <a:chExt cx="9144000" cy="6858000"/>
          </a:xfrm>
        </p:grpSpPr>
        <p:pic>
          <p:nvPicPr>
            <p:cNvPr id="8194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6" name="Group 25"/>
          <p:cNvGrpSpPr>
            <a:grpSpLocks/>
          </p:cNvGrpSpPr>
          <p:nvPr/>
        </p:nvGrpSpPr>
        <p:grpSpPr>
          <a:xfrm>
            <a:off x="-1186706" y="-1560959"/>
            <a:ext cx="15011830" cy="11258873"/>
            <a:chOff x="0" y="0"/>
            <a:chExt cx="9144000" cy="6858000"/>
          </a:xfrm>
        </p:grpSpPr>
        <p:pic>
          <p:nvPicPr>
            <p:cNvPr id="27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9" name="Group 28"/>
          <p:cNvGrpSpPr>
            <a:grpSpLocks/>
          </p:cNvGrpSpPr>
          <p:nvPr/>
        </p:nvGrpSpPr>
        <p:grpSpPr>
          <a:xfrm>
            <a:off x="-885516" y="-1387519"/>
            <a:ext cx="14359848" cy="10769887"/>
            <a:chOff x="0" y="0"/>
            <a:chExt cx="9144000" cy="6858000"/>
          </a:xfrm>
        </p:grpSpPr>
        <p:pic>
          <p:nvPicPr>
            <p:cNvPr id="30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1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2" name="Group 31"/>
          <p:cNvGrpSpPr>
            <a:grpSpLocks/>
          </p:cNvGrpSpPr>
          <p:nvPr/>
        </p:nvGrpSpPr>
        <p:grpSpPr>
          <a:xfrm>
            <a:off x="-584327" y="-1214079"/>
            <a:ext cx="13707868" cy="10280901"/>
            <a:chOff x="0" y="0"/>
            <a:chExt cx="9144000" cy="6858000"/>
          </a:xfrm>
        </p:grpSpPr>
        <p:pic>
          <p:nvPicPr>
            <p:cNvPr id="33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5" name="Group 34"/>
          <p:cNvGrpSpPr>
            <a:grpSpLocks/>
          </p:cNvGrpSpPr>
          <p:nvPr/>
        </p:nvGrpSpPr>
        <p:grpSpPr>
          <a:xfrm>
            <a:off x="-283137" y="-1040639"/>
            <a:ext cx="13055887" cy="9791915"/>
            <a:chOff x="0" y="0"/>
            <a:chExt cx="9144000" cy="6858000"/>
          </a:xfrm>
        </p:grpSpPr>
        <p:pic>
          <p:nvPicPr>
            <p:cNvPr id="36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7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8" name="Group 37"/>
          <p:cNvGrpSpPr>
            <a:grpSpLocks/>
          </p:cNvGrpSpPr>
          <p:nvPr/>
        </p:nvGrpSpPr>
        <p:grpSpPr>
          <a:xfrm>
            <a:off x="18052" y="-867200"/>
            <a:ext cx="12403906" cy="9302930"/>
            <a:chOff x="0" y="0"/>
            <a:chExt cx="9144000" cy="6858000"/>
          </a:xfrm>
        </p:grpSpPr>
        <p:pic>
          <p:nvPicPr>
            <p:cNvPr id="39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0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1" name="Group 40"/>
          <p:cNvGrpSpPr>
            <a:grpSpLocks/>
          </p:cNvGrpSpPr>
          <p:nvPr/>
        </p:nvGrpSpPr>
        <p:grpSpPr>
          <a:xfrm>
            <a:off x="319242" y="-693760"/>
            <a:ext cx="11751924" cy="8813944"/>
            <a:chOff x="0" y="0"/>
            <a:chExt cx="9144000" cy="6858000"/>
          </a:xfrm>
        </p:grpSpPr>
        <p:pic>
          <p:nvPicPr>
            <p:cNvPr id="42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4" name="Group 43"/>
          <p:cNvGrpSpPr>
            <a:grpSpLocks/>
          </p:cNvGrpSpPr>
          <p:nvPr/>
        </p:nvGrpSpPr>
        <p:grpSpPr>
          <a:xfrm>
            <a:off x="620433" y="-520320"/>
            <a:ext cx="11099943" cy="8324958"/>
            <a:chOff x="0" y="0"/>
            <a:chExt cx="9144000" cy="6858000"/>
          </a:xfrm>
        </p:grpSpPr>
        <p:pic>
          <p:nvPicPr>
            <p:cNvPr id="45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7" name="Group 46"/>
          <p:cNvGrpSpPr>
            <a:grpSpLocks/>
          </p:cNvGrpSpPr>
          <p:nvPr/>
        </p:nvGrpSpPr>
        <p:grpSpPr>
          <a:xfrm>
            <a:off x="921622" y="-346880"/>
            <a:ext cx="10447963" cy="7835972"/>
            <a:chOff x="0" y="0"/>
            <a:chExt cx="9144000" cy="6858000"/>
          </a:xfrm>
        </p:grpSpPr>
        <p:pic>
          <p:nvPicPr>
            <p:cNvPr id="48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9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0" name="Group 49"/>
          <p:cNvGrpSpPr>
            <a:grpSpLocks/>
          </p:cNvGrpSpPr>
          <p:nvPr/>
        </p:nvGrpSpPr>
        <p:grpSpPr>
          <a:xfrm>
            <a:off x="1222812" y="-173440"/>
            <a:ext cx="9795981" cy="7346986"/>
            <a:chOff x="0" y="0"/>
            <a:chExt cx="9144000" cy="6858000"/>
          </a:xfrm>
        </p:grpSpPr>
        <p:pic>
          <p:nvPicPr>
            <p:cNvPr id="51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2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3" name="Group 52"/>
          <p:cNvGrpSpPr>
            <a:grpSpLocks/>
          </p:cNvGrpSpPr>
          <p:nvPr/>
        </p:nvGrpSpPr>
        <p:grpSpPr>
          <a:xfrm>
            <a:off x="1524000" y="0"/>
            <a:ext cx="9144000" cy="6858000"/>
            <a:chOff x="0" y="0"/>
            <a:chExt cx="9144000" cy="6858000"/>
          </a:xfrm>
        </p:grpSpPr>
        <p:pic>
          <p:nvPicPr>
            <p:cNvPr id="54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5" name="PPTZoomOutShape20150205201939669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42" y="1012483"/>
              <a:ext cx="5337956" cy="40034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" name="PPIndicator201502052019397338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3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4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4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4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24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28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28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32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32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36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36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442" name="Picture 2" descr="http://www.clipartpal.com/_thumbs/pd/education/chalkboard_background_full_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5236" y="715618"/>
            <a:ext cx="6162260" cy="4761746"/>
          </a:xfrm>
          <a:prstGeom prst="rect">
            <a:avLst/>
          </a:prstGeom>
          <a:noFill/>
        </p:spPr>
      </p:pic>
      <p:pic>
        <p:nvPicPr>
          <p:cNvPr id="1469443" name="Picture 3" hidden="1"/>
          <p:cNvPicPr>
            <a:picLocks noChangeAspect="1" noChangeArrowheads="1"/>
          </p:cNvPicPr>
          <p:nvPr/>
        </p:nvPicPr>
        <p:blipFill>
          <a:blip r:embed="rId3" cstate="print"/>
          <a:srcRect l="2659" r="4424" b="8833"/>
          <a:stretch>
            <a:fillRect/>
          </a:stretch>
        </p:blipFill>
        <p:spPr bwMode="auto">
          <a:xfrm>
            <a:off x="3230880" y="1012484"/>
            <a:ext cx="5440680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PTZoomOutShape201502052014499858" hidden="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PTZoomOutShape201502052015199028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PTZoomOutShape201502052019396698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5699125" y="2026920"/>
            <a:ext cx="4591050" cy="4659630"/>
            <a:chOff x="4175125" y="2026920"/>
            <a:chExt cx="4591050" cy="4659630"/>
          </a:xfrm>
        </p:grpSpPr>
        <p:sp>
          <p:nvSpPr>
            <p:cNvPr id="25" name="Rounded Rectangular Callout 6"/>
            <p:cNvSpPr/>
            <p:nvPr/>
          </p:nvSpPr>
          <p:spPr>
            <a:xfrm>
              <a:off x="4328160" y="2331720"/>
              <a:ext cx="1615440" cy="914400"/>
            </a:xfrm>
            <a:prstGeom prst="wedgeRoundRectCallout">
              <a:avLst>
                <a:gd name="adj1" fmla="val -21776"/>
                <a:gd name="adj2" fmla="val 87500"/>
                <a:gd name="adj3" fmla="val 16667"/>
              </a:avLst>
            </a:prstGeom>
            <a:solidFill>
              <a:srgbClr val="C0000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</a:rPr>
                <a:t>I want a </a:t>
              </a:r>
              <a:r>
                <a:rPr lang="en-US" sz="2400" dirty="0" err="1">
                  <a:solidFill>
                    <a:prstClr val="white"/>
                  </a:solidFill>
                </a:rPr>
                <a:t>foo</a:t>
              </a:r>
              <a:r>
                <a:rPr lang="en-US" sz="2400" dirty="0">
                  <a:solidFill>
                    <a:prstClr val="white"/>
                  </a:solidFill>
                </a:rPr>
                <a:t>()</a:t>
              </a:r>
              <a:endParaRPr lang="en-SG" sz="2400" dirty="0">
                <a:solidFill>
                  <a:prstClr val="white"/>
                </a:solidFill>
              </a:endParaRPr>
            </a:p>
          </p:txBody>
        </p:sp>
        <p:sp>
          <p:nvSpPr>
            <p:cNvPr id="26" name="Rounded Rectangular Callout 7"/>
            <p:cNvSpPr/>
            <p:nvPr/>
          </p:nvSpPr>
          <p:spPr>
            <a:xfrm>
              <a:off x="6858000" y="2026920"/>
              <a:ext cx="1859280" cy="914400"/>
            </a:xfrm>
            <a:prstGeom prst="wedgeRoundRectCallout">
              <a:avLst>
                <a:gd name="adj1" fmla="val 22564"/>
                <a:gd name="adj2" fmla="val 109167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</a:rPr>
                <a:t>I can give a bar()!</a:t>
              </a:r>
              <a:endParaRPr lang="en-SG" sz="2400" dirty="0">
                <a:solidFill>
                  <a:prstClr val="white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7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7926388" y="3563938"/>
                <a:ext cx="720725" cy="3122612"/>
              </p14:xfrm>
            </p:contentPart>
          </mc:Choice>
          <mc:Fallback xmlns="">
            <p:pic>
              <p:nvPicPr>
                <p:cNvPr id="27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902988" y="3545578"/>
                  <a:ext cx="763925" cy="31607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8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981825" y="4284663"/>
                <a:ext cx="1784350" cy="941387"/>
              </p14:xfrm>
            </p:contentPart>
          </mc:Choice>
          <mc:Fallback xmlns="">
            <p:pic>
              <p:nvPicPr>
                <p:cNvPr id="28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976784" y="4268823"/>
                  <a:ext cx="1808833" cy="9773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9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167313" y="4286250"/>
                <a:ext cx="549275" cy="808038"/>
              </p14:xfrm>
            </p:contentPart>
          </mc:Choice>
          <mc:Fallback xmlns="">
            <p:pic>
              <p:nvPicPr>
                <p:cNvPr id="29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158674" y="4281211"/>
                  <a:ext cx="578790" cy="8332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0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175125" y="3621088"/>
                <a:ext cx="1028700" cy="2941637"/>
              </p14:xfrm>
            </p:contentPart>
          </mc:Choice>
          <mc:Fallback xmlns="">
            <p:pic>
              <p:nvPicPr>
                <p:cNvPr id="30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55322" y="3598407"/>
                  <a:ext cx="1071908" cy="29859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1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026025" y="5656263"/>
                <a:ext cx="320675" cy="969962"/>
              </p14:xfrm>
            </p:contentPart>
          </mc:Choice>
          <mc:Fallback xmlns="">
            <p:pic>
              <p:nvPicPr>
                <p:cNvPr id="31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5020986" y="5651222"/>
                  <a:ext cx="344789" cy="99660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59564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442" name="Picture 2" descr="http://www.clipartpal.com/_thumbs/pd/education/chalkboard_background_full_pag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55236" y="715618"/>
            <a:ext cx="6162260" cy="4761746"/>
          </a:xfrm>
          <a:prstGeom prst="rect">
            <a:avLst/>
          </a:prstGeom>
          <a:noFill/>
        </p:spPr>
      </p:pic>
      <p:pic>
        <p:nvPicPr>
          <p:cNvPr id="1469443" name="Picture 3" hidden="1"/>
          <p:cNvPicPr>
            <a:picLocks noChangeAspect="1" noChangeArrowheads="1"/>
          </p:cNvPicPr>
          <p:nvPr/>
        </p:nvPicPr>
        <p:blipFill>
          <a:blip r:embed="rId4" cstate="print"/>
          <a:srcRect l="2659" r="4424" b="8833"/>
          <a:stretch>
            <a:fillRect/>
          </a:stretch>
        </p:blipFill>
        <p:spPr bwMode="auto">
          <a:xfrm>
            <a:off x="3230880" y="1012484"/>
            <a:ext cx="5440680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PTZoomOutShape201502052014499858" hidden="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PTZoomOutShape201502052015199028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PTZoomOutShape201502052019396698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ounded Rectangular Callout 6"/>
          <p:cNvSpPr/>
          <p:nvPr/>
        </p:nvSpPr>
        <p:spPr>
          <a:xfrm>
            <a:off x="5852160" y="2331720"/>
            <a:ext cx="1615440" cy="914400"/>
          </a:xfrm>
          <a:prstGeom prst="wedgeRoundRectCallout">
            <a:avLst>
              <a:gd name="adj1" fmla="val 26595"/>
              <a:gd name="adj2" fmla="val 82955"/>
              <a:gd name="adj3" fmla="val 16667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prstClr val="white"/>
                </a:solidFill>
              </a:rPr>
              <a:t>I see…</a:t>
            </a:r>
            <a:endParaRPr lang="en-SG" sz="2400" dirty="0">
              <a:solidFill>
                <a:prstClr val="white"/>
              </a:solidFill>
            </a:endParaRPr>
          </a:p>
        </p:txBody>
      </p:sp>
      <p:sp>
        <p:nvSpPr>
          <p:cNvPr id="26" name="Rounded Rectangular Callout 7"/>
          <p:cNvSpPr/>
          <p:nvPr/>
        </p:nvSpPr>
        <p:spPr>
          <a:xfrm>
            <a:off x="1830067" y="1921871"/>
            <a:ext cx="2411896" cy="914400"/>
          </a:xfrm>
          <a:prstGeom prst="wedgeRoundRectCallout">
            <a:avLst>
              <a:gd name="adj1" fmla="val -24654"/>
              <a:gd name="adj2" fmla="val 99167"/>
              <a:gd name="adj3" fmla="val 16667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prstClr val="white"/>
                </a:solidFill>
              </a:rPr>
              <a:t>This is how the code works!</a:t>
            </a:r>
            <a:endParaRPr lang="en-SG" sz="2400" dirty="0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852175" y="3340504"/>
            <a:ext cx="1865538" cy="32433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47791" y="3495685"/>
            <a:ext cx="1664352" cy="312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5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1469442" name="Picture 2" descr="http://www.clipartpal.com/_thumbs/pd/education/chalkboard_background_full_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5236" y="715618"/>
            <a:ext cx="6162260" cy="4761746"/>
          </a:xfrm>
          <a:prstGeom prst="rect">
            <a:avLst/>
          </a:prstGeom>
          <a:noFill/>
        </p:spPr>
      </p:pic>
      <p:pic>
        <p:nvPicPr>
          <p:cNvPr id="1469443" name="Picture 3" hidden="1"/>
          <p:cNvPicPr>
            <a:picLocks noChangeAspect="1" noChangeArrowheads="1"/>
          </p:cNvPicPr>
          <p:nvPr/>
        </p:nvPicPr>
        <p:blipFill>
          <a:blip r:embed="rId3" cstate="print"/>
          <a:srcRect l="2659" r="4424" b="8833"/>
          <a:stretch>
            <a:fillRect/>
          </a:stretch>
        </p:blipFill>
        <p:spPr bwMode="auto">
          <a:xfrm>
            <a:off x="3230880" y="1012484"/>
            <a:ext cx="5440680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PTZoomOutShape201502052014499858" hidden="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PTZoomOutShape201502052015199028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PTZoomOutShape201502052019396698" hidden="1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8" name="PPTZoomInShape20150205202029046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42" y="1012484"/>
            <a:ext cx="5337956" cy="4003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781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:fade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PIndicator201502052020291028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3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356138 0.05180305 0.01356138 0.05180305 0.02712275 0.1036061 E" pathEditMode="relative" ptsTypes="">
                                      <p:cBhvr>
                                        <p:cTn id="10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10242"/>
                                        </p:tgtEl>
                                      </p:cBhvr>
                                      <p:by x="171302" y="171302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53401" y="2317024"/>
            <a:ext cx="1206245" cy="62484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928812" y="2148217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21336" name="Group 24"/>
          <p:cNvGrpSpPr>
            <a:grpSpLocks/>
          </p:cNvGrpSpPr>
          <p:nvPr/>
        </p:nvGrpSpPr>
        <p:grpSpPr bwMode="auto">
          <a:xfrm>
            <a:off x="4484562" y="1199425"/>
            <a:ext cx="2644775" cy="3571875"/>
            <a:chOff x="1837" y="1404"/>
            <a:chExt cx="1666" cy="225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421315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91" y="2641"/>
                <a:ext cx="391" cy="139"/>
              </p14:xfrm>
            </p:contentPart>
          </mc:Choice>
          <mc:Fallback xmlns="">
            <p:pic>
              <p:nvPicPr>
                <p:cNvPr id="1421315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086" y="2636"/>
                  <a:ext cx="398" cy="1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21316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606" y="2653"/>
                <a:ext cx="101" cy="75"/>
              </p14:xfrm>
            </p:contentPart>
          </mc:Choice>
          <mc:Fallback xmlns="">
            <p:pic>
              <p:nvPicPr>
                <p:cNvPr id="1421316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599" y="2645"/>
                  <a:ext cx="110" cy="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21317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782" y="2631"/>
                <a:ext cx="68" cy="94"/>
              </p14:xfrm>
            </p:contentPart>
          </mc:Choice>
          <mc:Fallback xmlns="">
            <p:pic>
              <p:nvPicPr>
                <p:cNvPr id="1421317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775" y="2623"/>
                  <a:ext cx="83" cy="1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421318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53" y="3401"/>
                <a:ext cx="91" cy="106"/>
              </p14:xfrm>
            </p:contentPart>
          </mc:Choice>
          <mc:Fallback xmlns="">
            <p:pic>
              <p:nvPicPr>
                <p:cNvPr id="1421318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45" y="3395"/>
                  <a:ext cx="102" cy="1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421319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17" y="3271"/>
                <a:ext cx="380" cy="103"/>
              </p14:xfrm>
            </p:contentPart>
          </mc:Choice>
          <mc:Fallback xmlns="">
            <p:pic>
              <p:nvPicPr>
                <p:cNvPr id="1421319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215" y="3265"/>
                  <a:ext cx="390" cy="1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421320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703" y="3161"/>
                <a:ext cx="596" cy="297"/>
              </p14:xfrm>
            </p:contentPart>
          </mc:Choice>
          <mc:Fallback xmlns="">
            <p:pic>
              <p:nvPicPr>
                <p:cNvPr id="1421320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696" y="3153"/>
                  <a:ext cx="606" cy="3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421321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90" y="3521"/>
                <a:ext cx="369" cy="101"/>
              </p14:xfrm>
            </p:contentPart>
          </mc:Choice>
          <mc:Fallback xmlns="">
            <p:pic>
              <p:nvPicPr>
                <p:cNvPr id="1421321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287" y="3514"/>
                  <a:ext cx="380" cy="1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21322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761" y="3465"/>
                <a:ext cx="407" cy="189"/>
              </p14:xfrm>
            </p:contentPart>
          </mc:Choice>
          <mc:Fallback xmlns="">
            <p:pic>
              <p:nvPicPr>
                <p:cNvPr id="1421322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759" y="3457"/>
                  <a:ext cx="412" cy="1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421326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64" y="1432"/>
                <a:ext cx="116" cy="123"/>
              </p14:xfrm>
            </p:contentPart>
          </mc:Choice>
          <mc:Fallback xmlns="">
            <p:pic>
              <p:nvPicPr>
                <p:cNvPr id="1421326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3361" y="1425"/>
                  <a:ext cx="127" cy="1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421327" name="Ink 1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34" y="1404"/>
                <a:ext cx="401" cy="132"/>
              </p14:xfrm>
            </p:contentPart>
          </mc:Choice>
          <mc:Fallback xmlns="">
            <p:pic>
              <p:nvPicPr>
                <p:cNvPr id="1421327" name="Ink 1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427" y="1396"/>
                  <a:ext cx="415" cy="1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421328" name="Ink 1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63" y="2255"/>
                <a:ext cx="81" cy="130"/>
              </p14:xfrm>
            </p:contentPart>
          </mc:Choice>
          <mc:Fallback xmlns="">
            <p:pic>
              <p:nvPicPr>
                <p:cNvPr id="1421328" name="Ink 1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856" y="2250"/>
                  <a:ext cx="90" cy="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421329" name="Ink 1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74" y="2078"/>
                <a:ext cx="399" cy="141"/>
              </p14:xfrm>
            </p:contentPart>
          </mc:Choice>
          <mc:Fallback xmlns="">
            <p:pic>
              <p:nvPicPr>
                <p:cNvPr id="1421329" name="Ink 1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072" y="2076"/>
                  <a:ext cx="409" cy="1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21330" name="Ink 1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660" y="1922"/>
                <a:ext cx="755" cy="257"/>
              </p14:xfrm>
            </p:contentPart>
          </mc:Choice>
          <mc:Fallback xmlns="">
            <p:pic>
              <p:nvPicPr>
                <p:cNvPr id="1421330" name="Ink 1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653" y="1915"/>
                  <a:ext cx="767" cy="2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421331" name="Ink 1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91" y="2629"/>
                <a:ext cx="112" cy="141"/>
              </p14:xfrm>
            </p:contentPart>
          </mc:Choice>
          <mc:Fallback xmlns="">
            <p:pic>
              <p:nvPicPr>
                <p:cNvPr id="1421331" name="Ink 1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384" y="2622"/>
                  <a:ext cx="127" cy="1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421332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99" y="1481"/>
                <a:ext cx="1579" cy="159"/>
              </p14:xfrm>
            </p:contentPart>
          </mc:Choice>
          <mc:Fallback xmlns="">
            <p:pic>
              <p:nvPicPr>
                <p:cNvPr id="1421332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894" y="1479"/>
                  <a:ext cx="1592" cy="1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421333" name="Ink 2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108"/>
                <a:ext cx="1642" cy="226"/>
              </p14:xfrm>
            </p:contentPart>
          </mc:Choice>
          <mc:Fallback xmlns="">
            <p:pic>
              <p:nvPicPr>
                <p:cNvPr id="1421333" name="Ink 2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830" y="2104"/>
                  <a:ext cx="1653" cy="2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421334" name="Ink 2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59" y="2692"/>
                <a:ext cx="1619" cy="146"/>
              </p14:xfrm>
            </p:contentPart>
          </mc:Choice>
          <mc:Fallback xmlns="">
            <p:pic>
              <p:nvPicPr>
                <p:cNvPr id="1421334" name="Ink 2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855" y="2686"/>
                  <a:ext cx="1631" cy="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421335" name="Ink 2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70" y="3363"/>
                <a:ext cx="1607" cy="103"/>
              </p14:xfrm>
            </p:contentPart>
          </mc:Choice>
          <mc:Fallback xmlns="">
            <p:pic>
              <p:nvPicPr>
                <p:cNvPr id="1421335" name="Ink 2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862" y="3359"/>
                  <a:ext cx="1619" cy="11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" name="Group 12"/>
          <p:cNvGrpSpPr/>
          <p:nvPr/>
        </p:nvGrpSpPr>
        <p:grpSpPr>
          <a:xfrm>
            <a:off x="2454162" y="5509313"/>
            <a:ext cx="7398727" cy="1144404"/>
            <a:chOff x="930161" y="5509313"/>
            <a:chExt cx="7398727" cy="1144404"/>
          </a:xfrm>
        </p:grpSpPr>
        <p:sp>
          <p:nvSpPr>
            <p:cNvPr id="11" name="TextBox 10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sz="2400" b="1" dirty="0">
                  <a:solidFill>
                    <a:srgbClr val="C00000"/>
                  </a:solidFill>
                </a:rPr>
                <a:t>[interactions between components for a given scenario]</a:t>
              </a:r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>
                <a:spcBef>
                  <a:spcPct val="20000"/>
                </a:spcBef>
                <a:defRPr/>
              </a:pPr>
              <a:r>
                <a:rPr lang="en-US" sz="44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Sequence Diagrams</a:t>
              </a:r>
              <a:endParaRPr lang="en-SG" sz="44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31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959616" y="463392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6" name="Group 4"/>
          <p:cNvGrpSpPr/>
          <p:nvPr/>
        </p:nvGrpSpPr>
        <p:grpSpPr>
          <a:xfrm>
            <a:off x="2674712" y="440712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3" name="Straight Connector 12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2623" y="1168436"/>
              <a:ext cx="30162" cy="4991100"/>
            </p14:xfrm>
          </p:contentPart>
        </mc:Choice>
        <mc:Fallback xmlns="">
          <p:pic>
            <p:nvPicPr>
              <p:cNvPr id="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5718" y="1165196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9098" y="1328775"/>
              <a:ext cx="44450" cy="4937125"/>
            </p14:xfrm>
          </p:contentPart>
        </mc:Choice>
        <mc:Fallback xmlns="">
          <p:pic>
            <p:nvPicPr>
              <p:cNvPr id="8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0853" y="1323015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5623" y="1612936"/>
              <a:ext cx="2589212" cy="247650"/>
            </p14:xfrm>
          </p:contentPart>
        </mc:Choice>
        <mc:Fallback xmlns="">
          <p:pic>
            <p:nvPicPr>
              <p:cNvPr id="9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5903" y="1602137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0024" y="1481175"/>
              <a:ext cx="574675" cy="238125"/>
            </p14:xfrm>
          </p:contentPart>
        </mc:Choice>
        <mc:Fallback xmlns="">
          <p:pic>
            <p:nvPicPr>
              <p:cNvPr id="10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98502" y="1476852"/>
                <a:ext cx="598440" cy="254336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Rectangle 18"/>
          <p:cNvSpPr/>
          <p:nvPr/>
        </p:nvSpPr>
        <p:spPr>
          <a:xfrm>
            <a:off x="8338213" y="486393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4613" y="1290638"/>
              <a:ext cx="30162" cy="4991100"/>
            </p14:xfrm>
          </p:contentPart>
        </mc:Choice>
        <mc:Fallback xmlns="">
          <p:pic>
            <p:nvPicPr>
              <p:cNvPr id="20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57708" y="1287398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/>
              <p14:cNvContentPartPr/>
              <p14:nvPr/>
            </p14:nvContentPartPr>
            <p14:xfrm>
              <a:off x="5826720" y="2016720"/>
              <a:ext cx="2888640" cy="2699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20600" y="2009160"/>
                <a:ext cx="2897640" cy="271692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InSlideAnimateShape8ec8e614-5167-4621-8c30-f95211275c8a"/>
          <p:cNvGrpSpPr/>
          <p:nvPr/>
        </p:nvGrpSpPr>
        <p:grpSpPr>
          <a:xfrm>
            <a:off x="2971800" y="5067300"/>
            <a:ext cx="2533650" cy="647700"/>
            <a:chOff x="1468448" y="2271749"/>
            <a:chExt cx="2533650" cy="6477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3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468448" y="2271749"/>
                <a:ext cx="2533650" cy="490537"/>
              </p14:xfrm>
            </p:contentPart>
          </mc:Choice>
          <mc:Fallback xmlns="">
            <p:pic>
              <p:nvPicPr>
                <p:cNvPr id="1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456928" y="2266351"/>
                  <a:ext cx="2551650" cy="498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4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32023" y="2519399"/>
                <a:ext cx="1436687" cy="400050"/>
              </p14:xfrm>
            </p:contentPart>
          </mc:Choice>
          <mc:Fallback xmlns="">
            <p:pic>
              <p:nvPicPr>
                <p:cNvPr id="1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120864" y="2506436"/>
                  <a:ext cx="1451806" cy="42309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68314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205906" y="466937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2668082" y="463712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8338213" y="486393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70466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53101" y="1211263"/>
              <a:ext cx="30163" cy="4991100"/>
            </p14:xfrm>
          </p:contentPart>
        </mc:Choice>
        <mc:Fallback xmlns="">
          <p:pic>
            <p:nvPicPr>
              <p:cNvPr id="1470466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6278" y="1208023"/>
                <a:ext cx="43808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70467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3688" y="1370014"/>
              <a:ext cx="44450" cy="4937125"/>
            </p14:xfrm>
          </p:contentPart>
        </mc:Choice>
        <mc:Fallback xmlns="">
          <p:pic>
            <p:nvPicPr>
              <p:cNvPr id="1470467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5376" y="1364254"/>
                <a:ext cx="56737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704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8001" y="1733550"/>
              <a:ext cx="2589213" cy="247650"/>
            </p14:xfrm>
          </p:contentPart>
        </mc:Choice>
        <mc:Fallback xmlns="">
          <p:pic>
            <p:nvPicPr>
              <p:cNvPr id="14704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8281" y="1722751"/>
                <a:ext cx="2611534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04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8926" y="1524001"/>
              <a:ext cx="574675" cy="238125"/>
            </p14:xfrm>
          </p:contentPart>
        </mc:Choice>
        <mc:Fallback xmlns="">
          <p:pic>
            <p:nvPicPr>
              <p:cNvPr id="14704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87404" y="1519678"/>
                <a:ext cx="598440" cy="254336"/>
              </a:xfrm>
              <a:prstGeom prst="rect">
                <a:avLst/>
              </a:prstGeom>
            </p:spPr>
          </p:pic>
        </mc:Fallback>
      </mc:AlternateContent>
      <p:grpSp>
        <p:nvGrpSpPr>
          <p:cNvPr id="1470470" name="Group 28"/>
          <p:cNvGrpSpPr>
            <a:grpSpLocks/>
          </p:cNvGrpSpPr>
          <p:nvPr/>
        </p:nvGrpSpPr>
        <p:grpSpPr bwMode="auto">
          <a:xfrm>
            <a:off x="3121025" y="4919663"/>
            <a:ext cx="2533650" cy="647700"/>
            <a:chOff x="1889" y="1421"/>
            <a:chExt cx="1596" cy="40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470471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89" y="1421"/>
                <a:ext cx="1596" cy="309"/>
              </p14:xfrm>
            </p:contentPart>
          </mc:Choice>
          <mc:Fallback xmlns="">
            <p:pic>
              <p:nvPicPr>
                <p:cNvPr id="147047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882" y="1418"/>
                  <a:ext cx="1607" cy="3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470472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307" y="1577"/>
                <a:ext cx="905" cy="252"/>
              </p14:xfrm>
            </p:contentPart>
          </mc:Choice>
          <mc:Fallback xmlns="">
            <p:pic>
              <p:nvPicPr>
                <p:cNvPr id="147047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300" y="1569"/>
                  <a:ext cx="915" cy="267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047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4613" y="1290638"/>
              <a:ext cx="30162" cy="4991100"/>
            </p14:xfrm>
          </p:contentPart>
        </mc:Choice>
        <mc:Fallback xmlns="">
          <p:pic>
            <p:nvPicPr>
              <p:cNvPr id="147047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57708" y="1287398"/>
                <a:ext cx="43971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704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78875" y="2214564"/>
              <a:ext cx="165100" cy="206375"/>
            </p14:xfrm>
          </p:contentPart>
        </mc:Choice>
        <mc:Fallback xmlns="">
          <p:pic>
            <p:nvPicPr>
              <p:cNvPr id="14704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8804" y="2204479"/>
                <a:ext cx="187041" cy="220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7047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64300" y="1992314"/>
              <a:ext cx="584200" cy="180975"/>
            </p14:xfrm>
          </p:contentPart>
        </mc:Choice>
        <mc:Fallback xmlns="">
          <p:pic>
            <p:nvPicPr>
              <p:cNvPr id="147047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52422" y="1980441"/>
                <a:ext cx="608317" cy="202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704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12013" y="1812926"/>
              <a:ext cx="146050" cy="366713"/>
            </p14:xfrm>
          </p:contentPart>
        </mc:Choice>
        <mc:Fallback xmlns="">
          <p:pic>
            <p:nvPicPr>
              <p:cNvPr id="14704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99063" y="1802849"/>
                <a:ext cx="166555" cy="3829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7047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18400" y="1863725"/>
              <a:ext cx="107950" cy="312738"/>
            </p14:xfrm>
          </p:contentPart>
        </mc:Choice>
        <mc:Fallback xmlns="">
          <p:pic>
            <p:nvPicPr>
              <p:cNvPr id="147047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10124" y="1853648"/>
                <a:ext cx="128461" cy="327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704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70639" y="2938464"/>
              <a:ext cx="1597025" cy="401637"/>
            </p14:xfrm>
          </p:contentPart>
        </mc:Choice>
        <mc:Fallback xmlns="">
          <p:pic>
            <p:nvPicPr>
              <p:cNvPr id="14704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61639" y="2930187"/>
                <a:ext cx="1617546" cy="42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7047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9214" y="4057650"/>
              <a:ext cx="1506537" cy="425450"/>
            </p14:xfrm>
          </p:contentPart>
        </mc:Choice>
        <mc:Fallback xmlns="">
          <p:pic>
            <p:nvPicPr>
              <p:cNvPr id="147047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89492" y="4052611"/>
                <a:ext cx="1519860" cy="440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704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61326" y="4040188"/>
              <a:ext cx="41275" cy="227012"/>
            </p14:xfrm>
          </p:contentPart>
        </mc:Choice>
        <mc:Fallback xmlns="">
          <p:pic>
            <p:nvPicPr>
              <p:cNvPr id="14704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56981" y="4030474"/>
                <a:ext cx="57930" cy="241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7048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3701" y="3808413"/>
              <a:ext cx="847725" cy="88900"/>
            </p14:xfrm>
          </p:contentPart>
        </mc:Choice>
        <mc:Fallback xmlns="">
          <p:pic>
            <p:nvPicPr>
              <p:cNvPr id="147048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09741" y="3799415"/>
                <a:ext cx="859604" cy="105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704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4389" y="3643313"/>
              <a:ext cx="1849437" cy="450850"/>
            </p14:xfrm>
          </p:contentPart>
        </mc:Choice>
        <mc:Fallback xmlns="">
          <p:pic>
            <p:nvPicPr>
              <p:cNvPr id="14704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81791" y="3629989"/>
                <a:ext cx="1865635" cy="4666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7048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4539" y="4527551"/>
              <a:ext cx="3125787" cy="422275"/>
            </p14:xfrm>
          </p:contentPart>
        </mc:Choice>
        <mc:Fallback xmlns="">
          <p:pic>
            <p:nvPicPr>
              <p:cNvPr id="147048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814819" y="4517471"/>
                <a:ext cx="3139467" cy="445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704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7075" y="2254251"/>
              <a:ext cx="3060700" cy="49213"/>
            </p14:xfrm>
          </p:contentPart>
        </mc:Choice>
        <mc:Fallback xmlns="">
          <p:pic>
            <p:nvPicPr>
              <p:cNvPr id="14704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01315" y="2243033"/>
                <a:ext cx="3079060" cy="68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7048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1363" y="3203575"/>
              <a:ext cx="3097212" cy="198438"/>
            </p14:xfrm>
          </p:contentPart>
        </mc:Choice>
        <mc:Fallback xmlns="">
          <p:pic>
            <p:nvPicPr>
              <p:cNvPr id="147048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15603" y="3192771"/>
                <a:ext cx="3114851" cy="216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704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5175" y="4222750"/>
              <a:ext cx="3113088" cy="160338"/>
            </p14:xfrm>
          </p:contentPart>
        </mc:Choice>
        <mc:Fallback xmlns="">
          <p:pic>
            <p:nvPicPr>
              <p:cNvPr id="14704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41935" y="4211941"/>
                <a:ext cx="3128209" cy="18051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InSlideAnimateShape667c05ff-2407-41c4-85bc-ec0f695cb9a1"/>
          <p:cNvSpPr/>
          <p:nvPr/>
        </p:nvSpPr>
        <p:spPr>
          <a:xfrm>
            <a:off x="6767116" y="1597026"/>
            <a:ext cx="333375" cy="273049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2" name="InSlideAnimateShapec1c42e98-a197-4429-8b42-1d97399093c5"/>
          <p:cNvSpPr/>
          <p:nvPr/>
        </p:nvSpPr>
        <p:spPr>
          <a:xfrm>
            <a:off x="6767116" y="2649540"/>
            <a:ext cx="333375" cy="273049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3" name="InSlideAnimateShape079b4a63-66a2-41ff-9527-b9d515c83787"/>
          <p:cNvSpPr/>
          <p:nvPr/>
        </p:nvSpPr>
        <p:spPr>
          <a:xfrm>
            <a:off x="6767116" y="3767140"/>
            <a:ext cx="333375" cy="273049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90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7673623 0 0.07673623 0 0.1534725 E" pathEditMode="relative" ptsTypes="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8148149 0 0.08148149 0 0.162963 E" pathEditMode="relative" ptsTypes="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2" grpId="0" animBg="1"/>
      <p:bldP spid="32" grpId="1" animBg="1"/>
      <p:bldP spid="32" grpId="2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4247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205906" y="466937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2668082" y="463712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8394955" y="486393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70466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53101" y="1211263"/>
              <a:ext cx="30163" cy="4991100"/>
            </p14:xfrm>
          </p:contentPart>
        </mc:Choice>
        <mc:Fallback xmlns="">
          <p:pic>
            <p:nvPicPr>
              <p:cNvPr id="1470466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6278" y="1208023"/>
                <a:ext cx="43808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70467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3688" y="1370014"/>
              <a:ext cx="44450" cy="4937125"/>
            </p14:xfrm>
          </p:contentPart>
        </mc:Choice>
        <mc:Fallback xmlns="">
          <p:pic>
            <p:nvPicPr>
              <p:cNvPr id="1470467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5376" y="1364254"/>
                <a:ext cx="56737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704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8001" y="1733550"/>
              <a:ext cx="2589213" cy="247650"/>
            </p14:xfrm>
          </p:contentPart>
        </mc:Choice>
        <mc:Fallback xmlns="">
          <p:pic>
            <p:nvPicPr>
              <p:cNvPr id="14704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8281" y="1722751"/>
                <a:ext cx="2611534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04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8926" y="1524001"/>
              <a:ext cx="574675" cy="238125"/>
            </p14:xfrm>
          </p:contentPart>
        </mc:Choice>
        <mc:Fallback xmlns="">
          <p:pic>
            <p:nvPicPr>
              <p:cNvPr id="14704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87404" y="1519678"/>
                <a:ext cx="598440" cy="254336"/>
              </a:xfrm>
              <a:prstGeom prst="rect">
                <a:avLst/>
              </a:prstGeom>
            </p:spPr>
          </p:pic>
        </mc:Fallback>
      </mc:AlternateContent>
      <p:grpSp>
        <p:nvGrpSpPr>
          <p:cNvPr id="1470470" name="Group 28"/>
          <p:cNvGrpSpPr>
            <a:grpSpLocks/>
          </p:cNvGrpSpPr>
          <p:nvPr/>
        </p:nvGrpSpPr>
        <p:grpSpPr bwMode="auto">
          <a:xfrm>
            <a:off x="3121025" y="4919663"/>
            <a:ext cx="2533650" cy="647700"/>
            <a:chOff x="1889" y="1421"/>
            <a:chExt cx="1596" cy="40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470471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89" y="1421"/>
                <a:ext cx="1596" cy="309"/>
              </p14:xfrm>
            </p:contentPart>
          </mc:Choice>
          <mc:Fallback xmlns="">
            <p:pic>
              <p:nvPicPr>
                <p:cNvPr id="1470471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882" y="1418"/>
                  <a:ext cx="1607" cy="3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470472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307" y="1577"/>
                <a:ext cx="905" cy="252"/>
              </p14:xfrm>
            </p:contentPart>
          </mc:Choice>
          <mc:Fallback xmlns="">
            <p:pic>
              <p:nvPicPr>
                <p:cNvPr id="1470472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300" y="1569"/>
                  <a:ext cx="915" cy="267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047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21355" y="1290638"/>
              <a:ext cx="30162" cy="4991100"/>
            </p14:xfrm>
          </p:contentPart>
        </mc:Choice>
        <mc:Fallback xmlns="">
          <p:pic>
            <p:nvPicPr>
              <p:cNvPr id="147047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014533" y="1287398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704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78875" y="2214564"/>
              <a:ext cx="165100" cy="206375"/>
            </p14:xfrm>
          </p:contentPart>
        </mc:Choice>
        <mc:Fallback xmlns="">
          <p:pic>
            <p:nvPicPr>
              <p:cNvPr id="14704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8804" y="2204479"/>
                <a:ext cx="187041" cy="220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7047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64300" y="1992314"/>
              <a:ext cx="584200" cy="180975"/>
            </p14:xfrm>
          </p:contentPart>
        </mc:Choice>
        <mc:Fallback xmlns="">
          <p:pic>
            <p:nvPicPr>
              <p:cNvPr id="147047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52422" y="1980441"/>
                <a:ext cx="608317" cy="202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704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12013" y="1812926"/>
              <a:ext cx="146050" cy="366713"/>
            </p14:xfrm>
          </p:contentPart>
        </mc:Choice>
        <mc:Fallback xmlns="">
          <p:pic>
            <p:nvPicPr>
              <p:cNvPr id="14704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99063" y="1802849"/>
                <a:ext cx="166555" cy="3829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7047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18400" y="1863725"/>
              <a:ext cx="107950" cy="312738"/>
            </p14:xfrm>
          </p:contentPart>
        </mc:Choice>
        <mc:Fallback xmlns="">
          <p:pic>
            <p:nvPicPr>
              <p:cNvPr id="147047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10124" y="1853648"/>
                <a:ext cx="128461" cy="327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704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70639" y="2938464"/>
              <a:ext cx="1597025" cy="401637"/>
            </p14:xfrm>
          </p:contentPart>
        </mc:Choice>
        <mc:Fallback xmlns="">
          <p:pic>
            <p:nvPicPr>
              <p:cNvPr id="14704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61639" y="2930187"/>
                <a:ext cx="1617546" cy="42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7047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9214" y="4057650"/>
              <a:ext cx="1506537" cy="425450"/>
            </p14:xfrm>
          </p:contentPart>
        </mc:Choice>
        <mc:Fallback xmlns="">
          <p:pic>
            <p:nvPicPr>
              <p:cNvPr id="147047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89492" y="4052611"/>
                <a:ext cx="1519860" cy="440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704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61326" y="4040188"/>
              <a:ext cx="41275" cy="227012"/>
            </p14:xfrm>
          </p:contentPart>
        </mc:Choice>
        <mc:Fallback xmlns="">
          <p:pic>
            <p:nvPicPr>
              <p:cNvPr id="14704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56981" y="4030474"/>
                <a:ext cx="57930" cy="241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7048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3701" y="3808413"/>
              <a:ext cx="847725" cy="88900"/>
            </p14:xfrm>
          </p:contentPart>
        </mc:Choice>
        <mc:Fallback xmlns="">
          <p:pic>
            <p:nvPicPr>
              <p:cNvPr id="147048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09741" y="3799415"/>
                <a:ext cx="859604" cy="105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704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4389" y="3643313"/>
              <a:ext cx="1849437" cy="450850"/>
            </p14:xfrm>
          </p:contentPart>
        </mc:Choice>
        <mc:Fallback xmlns="">
          <p:pic>
            <p:nvPicPr>
              <p:cNvPr id="14704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81791" y="3629989"/>
                <a:ext cx="1865635" cy="4666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7048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4539" y="4527551"/>
              <a:ext cx="3125787" cy="422275"/>
            </p14:xfrm>
          </p:contentPart>
        </mc:Choice>
        <mc:Fallback xmlns="">
          <p:pic>
            <p:nvPicPr>
              <p:cNvPr id="147048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814819" y="4517471"/>
                <a:ext cx="3139467" cy="445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704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7075" y="2254251"/>
              <a:ext cx="3060700" cy="49213"/>
            </p14:xfrm>
          </p:contentPart>
        </mc:Choice>
        <mc:Fallback xmlns="">
          <p:pic>
            <p:nvPicPr>
              <p:cNvPr id="14704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01315" y="2243033"/>
                <a:ext cx="3079060" cy="68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7048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1363" y="3203575"/>
              <a:ext cx="3097212" cy="198438"/>
            </p14:xfrm>
          </p:contentPart>
        </mc:Choice>
        <mc:Fallback xmlns="">
          <p:pic>
            <p:nvPicPr>
              <p:cNvPr id="147048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15603" y="3192771"/>
                <a:ext cx="3114851" cy="216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704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5175" y="4222750"/>
              <a:ext cx="3113088" cy="160338"/>
            </p14:xfrm>
          </p:contentPart>
        </mc:Choice>
        <mc:Fallback xmlns="">
          <p:pic>
            <p:nvPicPr>
              <p:cNvPr id="14704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41935" y="4211941"/>
                <a:ext cx="3128209" cy="180515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34" name="Rectangle 33"/>
          <p:cNvSpPr>
            <a:spLocks noChangeArrowheads="1"/>
          </p:cNvSpPr>
          <p:nvPr/>
        </p:nvSpPr>
        <p:spPr bwMode="auto">
          <a:xfrm>
            <a:off x="8958262" y="2291451"/>
            <a:ext cx="185737" cy="375549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36719" y="2657476"/>
              <a:ext cx="847725" cy="88900"/>
            </p14:xfrm>
          </p:contentPart>
        </mc:Choice>
        <mc:Fallback xmlns="">
          <p:pic>
            <p:nvPicPr>
              <p:cNvPr id="3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032759" y="2648478"/>
                <a:ext cx="859604" cy="105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7407" y="2708376"/>
              <a:ext cx="1849437" cy="234850"/>
            </p14:xfrm>
          </p:contentPart>
        </mc:Choice>
        <mc:Fallback xmlns="">
          <p:pic>
            <p:nvPicPr>
              <p:cNvPr id="3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904809" y="2699011"/>
                <a:ext cx="1865635" cy="246737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37" name="Rectangle 36"/>
          <p:cNvSpPr>
            <a:spLocks noChangeArrowheads="1"/>
          </p:cNvSpPr>
          <p:nvPr/>
        </p:nvSpPr>
        <p:spPr bwMode="auto">
          <a:xfrm>
            <a:off x="8943976" y="3267764"/>
            <a:ext cx="200024" cy="524774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 useBgFill="1">
        <p:nvSpPr>
          <p:cNvPr id="38" name="Rectangle 37"/>
          <p:cNvSpPr>
            <a:spLocks noChangeArrowheads="1"/>
          </p:cNvSpPr>
          <p:nvPr/>
        </p:nvSpPr>
        <p:spPr bwMode="auto">
          <a:xfrm>
            <a:off x="8961029" y="4257695"/>
            <a:ext cx="200024" cy="524774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45562" y="5704921"/>
            <a:ext cx="30789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Minimal notation</a:t>
            </a:r>
            <a:endParaRPr lang="en-SG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96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704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0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4704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704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7" grpId="0" animBg="1"/>
      <p:bldP spid="38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929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1447800" y="1676400"/>
            <a:ext cx="7543800" cy="518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creation</a:t>
            </a:r>
            <a:endParaRPr lang="en-US" dirty="0"/>
          </a:p>
        </p:txBody>
      </p:sp>
      <p:sp>
        <p:nvSpPr>
          <p:cNvPr id="5" name="Rectangle 3"/>
          <p:cNvSpPr/>
          <p:nvPr/>
        </p:nvSpPr>
        <p:spPr>
          <a:xfrm>
            <a:off x="1752601" y="1905000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sp>
        <p:nvSpPr>
          <p:cNvPr id="6" name="Rectangle 10"/>
          <p:cNvSpPr/>
          <p:nvPr/>
        </p:nvSpPr>
        <p:spPr>
          <a:xfrm>
            <a:off x="4884908" y="1924456"/>
            <a:ext cx="1206245" cy="6248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</a:t>
            </a:r>
            <a:r>
              <a:rPr lang="en-US" sz="2000" b="1" dirty="0" err="1">
                <a:solidFill>
                  <a:prstClr val="white"/>
                </a:solidFill>
              </a:rPr>
              <a:t>MSLogic</a:t>
            </a:r>
            <a:endParaRPr lang="en-SG" sz="2000" b="1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9796" y="2649326"/>
              <a:ext cx="30163" cy="4991100"/>
            </p14:xfrm>
          </p:contentPart>
        </mc:Choice>
        <mc:Fallback xmlns="">
          <p:pic>
            <p:nvPicPr>
              <p:cNvPr id="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2973" y="2646086"/>
                <a:ext cx="43808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53770" y="3692313"/>
              <a:ext cx="2971800" cy="47784"/>
            </p14:xfrm>
          </p:contentPart>
        </mc:Choice>
        <mc:Fallback xmlns="">
          <p:pic>
            <p:nvPicPr>
              <p:cNvPr id="19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48010" y="3681091"/>
                <a:ext cx="2990160" cy="6697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Rectangle 27"/>
          <p:cNvSpPr/>
          <p:nvPr/>
        </p:nvSpPr>
        <p:spPr>
          <a:xfrm>
            <a:off x="7858685" y="4445724"/>
            <a:ext cx="304800" cy="67685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67281" y="5144876"/>
              <a:ext cx="30162" cy="4991100"/>
            </p14:xfrm>
          </p:contentPart>
        </mc:Choice>
        <mc:Fallback xmlns="">
          <p:pic>
            <p:nvPicPr>
              <p:cNvPr id="2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60459" y="5141636"/>
                <a:ext cx="43807" cy="499830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Rectangle 29"/>
          <p:cNvSpPr/>
          <p:nvPr/>
        </p:nvSpPr>
        <p:spPr>
          <a:xfrm>
            <a:off x="5389070" y="3726576"/>
            <a:ext cx="304800" cy="2064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30"/>
              <p14:cNvContentPartPr/>
              <p14:nvPr/>
            </p14:nvContentPartPr>
            <p14:xfrm>
              <a:off x="5734080" y="5137200"/>
              <a:ext cx="2013120" cy="127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24720" y="5127840"/>
                <a:ext cx="203184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" name="Ink 31"/>
              <p14:cNvContentPartPr/>
              <p14:nvPr/>
            </p14:nvContentPartPr>
            <p14:xfrm>
              <a:off x="2315092" y="5774269"/>
              <a:ext cx="2013120" cy="1274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05732" y="5764909"/>
                <a:ext cx="203184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3" name="Ink 32"/>
              <p14:cNvContentPartPr/>
              <p14:nvPr/>
            </p14:nvContentPartPr>
            <p14:xfrm>
              <a:off x="4425840" y="5765760"/>
              <a:ext cx="902160" cy="129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16480" y="5756400"/>
                <a:ext cx="920880" cy="31680"/>
              </a:xfrm>
              <a:prstGeom prst="rect">
                <a:avLst/>
              </a:prstGeom>
            </p:spPr>
          </p:pic>
        </mc:Fallback>
      </mc:AlternateContent>
      <p:grpSp>
        <p:nvGrpSpPr>
          <p:cNvPr id="36" name="Group 35"/>
          <p:cNvGrpSpPr/>
          <p:nvPr/>
        </p:nvGrpSpPr>
        <p:grpSpPr>
          <a:xfrm>
            <a:off x="5746650" y="3843186"/>
            <a:ext cx="2976170" cy="624840"/>
            <a:chOff x="4222650" y="3843186"/>
            <a:chExt cx="2976170" cy="624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6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589535" y="4039085"/>
                <a:ext cx="165100" cy="206375"/>
              </p14:xfrm>
            </p:contentPart>
          </mc:Choice>
          <mc:Fallback xmlns="">
            <p:pic>
              <p:nvPicPr>
                <p:cNvPr id="26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5579442" y="4029000"/>
                  <a:ext cx="187089" cy="2204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7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22650" y="4113470"/>
                <a:ext cx="1459112" cy="23461"/>
              </p14:xfrm>
            </p:contentPart>
          </mc:Choice>
          <mc:Fallback xmlns="">
            <p:pic>
              <p:nvPicPr>
                <p:cNvPr id="27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4216890" y="4102281"/>
                  <a:ext cx="1477472" cy="42591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5" name="Rectangle 10"/>
            <p:cNvSpPr/>
            <p:nvPr/>
          </p:nvSpPr>
          <p:spPr>
            <a:xfrm>
              <a:off x="5775350" y="3843186"/>
              <a:ext cx="1423470" cy="624840"/>
            </a:xfrm>
            <a:prstGeom prst="rect">
              <a:avLst/>
            </a:prstGeom>
            <a:solidFill>
              <a:srgbClr val="7030A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</a:rPr>
                <a:t>:Minefield</a:t>
              </a:r>
              <a:endParaRPr lang="en-SG" sz="20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5" name="Rounded Rectangular Callout 6"/>
          <p:cNvSpPr/>
          <p:nvPr/>
        </p:nvSpPr>
        <p:spPr>
          <a:xfrm>
            <a:off x="8722082" y="4665374"/>
            <a:ext cx="1714814" cy="599266"/>
          </a:xfrm>
          <a:prstGeom prst="wedgeRoundRectCallout">
            <a:avLst>
              <a:gd name="adj1" fmla="val -84180"/>
              <a:gd name="adj2" fmla="val -25819"/>
              <a:gd name="adj3" fmla="val 16667"/>
            </a:avLst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prstClr val="white"/>
                </a:solidFill>
              </a:rPr>
              <a:t>Constructor</a:t>
            </a:r>
            <a:endParaRPr lang="en-SG" sz="2400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" name="Ink 13"/>
              <p14:cNvContentPartPr/>
              <p14:nvPr/>
            </p14:nvContentPartPr>
            <p14:xfrm>
              <a:off x="5214638" y="3640821"/>
              <a:ext cx="165100" cy="206375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04567" y="3630736"/>
                <a:ext cx="187041" cy="220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" name="Ink 17"/>
              <p14:cNvContentPartPr/>
              <p14:nvPr/>
            </p14:nvContentPartPr>
            <p14:xfrm>
              <a:off x="5524268" y="5570901"/>
              <a:ext cx="9427" cy="2765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14116" y="5566940"/>
                <a:ext cx="26831" cy="283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5524268" y="6397461"/>
              <a:ext cx="2947" cy="3172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12112" y="6394220"/>
                <a:ext cx="26523" cy="3229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5511308" y="7347141"/>
              <a:ext cx="6547" cy="3726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04397" y="7343180"/>
                <a:ext cx="24369" cy="3805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4" name="Ink 23"/>
              <p14:cNvContentPartPr/>
              <p14:nvPr/>
            </p14:nvContentPartPr>
            <p14:xfrm>
              <a:off x="5531108" y="2728701"/>
              <a:ext cx="1507" cy="2326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521689" y="2725460"/>
                <a:ext cx="19214" cy="238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5532188" y="3061341"/>
              <a:ext cx="427" cy="5058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519378" y="3058101"/>
                <a:ext cx="26047" cy="514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5528588" y="3724845"/>
              <a:ext cx="5467" cy="277236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15832" y="3721965"/>
                <a:ext cx="28793" cy="2833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5532188" y="4213725"/>
              <a:ext cx="4747" cy="264996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20138" y="4210125"/>
                <a:ext cx="26656" cy="271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/>
              <p14:cNvContentPartPr/>
              <p14:nvPr/>
            </p14:nvContentPartPr>
            <p14:xfrm>
              <a:off x="5531828" y="4579125"/>
              <a:ext cx="9787" cy="348516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18779" y="4575165"/>
                <a:ext cx="29723" cy="354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/>
              <p14:cNvContentPartPr/>
              <p14:nvPr/>
            </p14:nvContentPartPr>
            <p14:xfrm>
              <a:off x="5529668" y="5131005"/>
              <a:ext cx="5827" cy="266796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518014" y="5121644"/>
                <a:ext cx="26586" cy="278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2" name="Ink 41"/>
              <p14:cNvContentPartPr/>
              <p14:nvPr/>
            </p14:nvContentPartPr>
            <p14:xfrm>
              <a:off x="5524988" y="6045045"/>
              <a:ext cx="2947" cy="228636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12463" y="6041444"/>
                <a:ext cx="27628" cy="2387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3" name="Ink 42"/>
              <p14:cNvContentPartPr/>
              <p14:nvPr/>
            </p14:nvContentPartPr>
            <p14:xfrm>
              <a:off x="5521388" y="6942525"/>
              <a:ext cx="2587" cy="245196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09192" y="6938924"/>
                <a:ext cx="26979" cy="252757"/>
              </a:xfrm>
              <a:prstGeom prst="rect">
                <a:avLst/>
              </a:prstGeom>
            </p:spPr>
          </p:pic>
        </mc:Fallback>
      </mc:AlternateContent>
      <p:grpSp>
        <p:nvGrpSpPr>
          <p:cNvPr id="82" name="Group 81"/>
          <p:cNvGrpSpPr/>
          <p:nvPr/>
        </p:nvGrpSpPr>
        <p:grpSpPr>
          <a:xfrm>
            <a:off x="5861674" y="3241911"/>
            <a:ext cx="1896600" cy="759669"/>
            <a:chOff x="5861674" y="3241911"/>
            <a:chExt cx="1896600" cy="75966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11" name="Ink 10"/>
                <p14:cNvContentPartPr/>
                <p14:nvPr/>
              </p14:nvContentPartPr>
              <p14:xfrm>
                <a:off x="7554068" y="3241911"/>
                <a:ext cx="204206" cy="27105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7540742" y="3229672"/>
                  <a:ext cx="229777" cy="2930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78" name="Ink 77"/>
                <p14:cNvContentPartPr/>
                <p14:nvPr/>
              </p14:nvContentPartPr>
              <p14:xfrm>
                <a:off x="5861674" y="3325140"/>
                <a:ext cx="1632600" cy="24984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5851594" y="3314700"/>
                  <a:ext cx="1653120" cy="27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81" name="Ink 80"/>
                <p14:cNvContentPartPr/>
                <p14:nvPr/>
              </p14:nvContentPartPr>
              <p14:xfrm>
                <a:off x="6220954" y="3657780"/>
                <a:ext cx="331920" cy="34380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207994" y="3646620"/>
                  <a:ext cx="359280" cy="369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86" name="Ink 85"/>
              <p14:cNvContentPartPr/>
              <p14:nvPr/>
            </p14:nvContentPartPr>
            <p14:xfrm>
              <a:off x="3849652" y="3331812"/>
              <a:ext cx="237240" cy="19080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37412" y="3321372"/>
                <a:ext cx="25272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98" name="Ink 97"/>
              <p14:cNvContentPartPr/>
              <p14:nvPr/>
            </p14:nvContentPartPr>
            <p14:xfrm>
              <a:off x="3240963" y="3314793"/>
              <a:ext cx="624240" cy="2714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230523" y="3302553"/>
                <a:ext cx="64188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4" name="Ink 43"/>
              <p14:cNvContentPartPr/>
              <p14:nvPr/>
            </p14:nvContentPartPr>
            <p14:xfrm>
              <a:off x="4146686" y="3291687"/>
              <a:ext cx="204206" cy="27105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133743" y="3279432"/>
                <a:ext cx="229372" cy="2930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7378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133600" y="1384394"/>
            <a:ext cx="7772400" cy="5245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deletion</a:t>
            </a:r>
            <a:endParaRPr lang="en-US" dirty="0"/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>
            <a:off x="8169644" y="3377689"/>
            <a:ext cx="0" cy="889686"/>
          </a:xfrm>
          <a:prstGeom prst="line">
            <a:avLst/>
          </a:prstGeom>
          <a:ln>
            <a:solidFill>
              <a:srgbClr val="0070C0"/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ext Box 11"/>
          <p:cNvSpPr txBox="1">
            <a:spLocks noChangeArrowheads="1"/>
          </p:cNvSpPr>
          <p:nvPr/>
        </p:nvSpPr>
        <p:spPr bwMode="auto">
          <a:xfrm>
            <a:off x="7462129" y="2626372"/>
            <a:ext cx="1518065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:Minefield</a:t>
            </a:r>
          </a:p>
        </p:txBody>
      </p:sp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4235466" y="2655536"/>
            <a:ext cx="1295400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:</a:t>
            </a:r>
            <a:r>
              <a:rPr lang="en-US" sz="2400" dirty="0" err="1" smtClean="0">
                <a:solidFill>
                  <a:prstClr val="black"/>
                </a:solidFill>
                <a:latin typeface="Calibri"/>
              </a:rPr>
              <a:t>MSLogic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Line 13"/>
          <p:cNvSpPr>
            <a:spLocks noChangeShapeType="1"/>
          </p:cNvSpPr>
          <p:nvPr/>
        </p:nvSpPr>
        <p:spPr bwMode="auto">
          <a:xfrm flipH="1">
            <a:off x="4869320" y="3391420"/>
            <a:ext cx="0" cy="143249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4401" y="3810000"/>
            <a:ext cx="257179" cy="728902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Text Box 25"/>
          <p:cNvSpPr txBox="1">
            <a:spLocks noChangeArrowheads="1"/>
          </p:cNvSpPr>
          <p:nvPr/>
        </p:nvSpPr>
        <p:spPr bwMode="auto">
          <a:xfrm>
            <a:off x="6059834" y="3771363"/>
            <a:ext cx="976178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>
                <a:solidFill>
                  <a:srgbClr val="9BBB59">
                    <a:lumMod val="75000"/>
                  </a:srgbClr>
                </a:solidFill>
                <a:latin typeface="Calibri"/>
              </a:rPr>
              <a:t>delete</a:t>
            </a:r>
          </a:p>
        </p:txBody>
      </p:sp>
      <p:sp>
        <p:nvSpPr>
          <p:cNvPr id="11" name="Text Box 25"/>
          <p:cNvSpPr txBox="1">
            <a:spLocks noChangeArrowheads="1"/>
          </p:cNvSpPr>
          <p:nvPr/>
        </p:nvSpPr>
        <p:spPr bwMode="auto">
          <a:xfrm>
            <a:off x="3046384" y="3310437"/>
            <a:ext cx="1106718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>
                <a:solidFill>
                  <a:srgbClr val="7030A0"/>
                </a:solidFill>
                <a:latin typeface="Calibri"/>
              </a:rPr>
              <a:t>reset ()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007965" y="3813700"/>
            <a:ext cx="1737738" cy="1588"/>
          </a:xfrm>
          <a:prstGeom prst="straightConnector1">
            <a:avLst/>
          </a:prstGeom>
          <a:noFill/>
          <a:ln w="19050">
            <a:solidFill>
              <a:srgbClr val="7030A0"/>
            </a:solidFill>
            <a:round/>
            <a:headEnd/>
            <a:tailEnd type="triangle" w="lg" len="lg"/>
          </a:ln>
        </p:spPr>
      </p:cxnSp>
      <p:cxnSp>
        <p:nvCxnSpPr>
          <p:cNvPr id="13" name="Straight Connector 12"/>
          <p:cNvCxnSpPr/>
          <p:nvPr/>
        </p:nvCxnSpPr>
        <p:spPr>
          <a:xfrm>
            <a:off x="4996715" y="4260102"/>
            <a:ext cx="3093793" cy="0"/>
          </a:xfrm>
          <a:prstGeom prst="line">
            <a:avLst/>
          </a:prstGeom>
          <a:noFill/>
          <a:ln w="19050">
            <a:solidFill>
              <a:schemeClr val="accent3">
                <a:lumMod val="75000"/>
              </a:schemeClr>
            </a:solidFill>
            <a:round/>
            <a:headEnd/>
            <a:tailEnd type="triangle" w="lg" len="lg"/>
          </a:ln>
        </p:spPr>
      </p:cxnSp>
      <p:sp>
        <p:nvSpPr>
          <p:cNvPr id="14" name="Line 16"/>
          <p:cNvSpPr>
            <a:spLocks noChangeShapeType="1"/>
          </p:cNvSpPr>
          <p:nvPr/>
        </p:nvSpPr>
        <p:spPr bwMode="auto">
          <a:xfrm flipH="1">
            <a:off x="2986685" y="4535167"/>
            <a:ext cx="1758778" cy="0"/>
          </a:xfrm>
          <a:prstGeom prst="line">
            <a:avLst/>
          </a:prstGeom>
          <a:noFill/>
          <a:ln w="19050">
            <a:solidFill>
              <a:schemeClr val="accent3">
                <a:lumMod val="75000"/>
              </a:schemeClr>
            </a:solidFill>
            <a:prstDash val="sysDash"/>
            <a:round/>
            <a:headEnd/>
            <a:tailEnd type="triangle" w="lg" len="lg"/>
          </a:ln>
        </p:spPr>
        <p:txBody>
          <a:bodyPr/>
          <a:lstStyle/>
          <a:p>
            <a:pPr>
              <a:defRPr/>
            </a:pPr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8024830" y="4119093"/>
            <a:ext cx="271548" cy="289972"/>
            <a:chOff x="6500830" y="4119093"/>
            <a:chExt cx="271548" cy="289972"/>
          </a:xfrm>
        </p:grpSpPr>
        <p:cxnSp>
          <p:nvCxnSpPr>
            <p:cNvPr id="15" name="Straight Connector 14"/>
            <p:cNvCxnSpPr/>
            <p:nvPr/>
          </p:nvCxnSpPr>
          <p:spPr>
            <a:xfrm rot="16200000" flipV="1">
              <a:off x="6496336" y="4127480"/>
              <a:ext cx="284430" cy="2676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>
              <a:off x="6489746" y="4131974"/>
              <a:ext cx="288175" cy="26600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ular Callout 1"/>
          <p:cNvSpPr/>
          <p:nvPr/>
        </p:nvSpPr>
        <p:spPr>
          <a:xfrm>
            <a:off x="9224139" y="3979493"/>
            <a:ext cx="1277118" cy="424031"/>
          </a:xfrm>
          <a:prstGeom prst="wedgeRectCallout">
            <a:avLst>
              <a:gd name="adj1" fmla="val -109895"/>
              <a:gd name="adj2" fmla="val 17793"/>
            </a:avLst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2400" dirty="0">
                <a:solidFill>
                  <a:prstClr val="white"/>
                </a:solidFill>
                <a:latin typeface="Calibri"/>
              </a:rPr>
              <a:t>In Java,?</a:t>
            </a:r>
          </a:p>
        </p:txBody>
      </p:sp>
    </p:spTree>
    <p:extLst>
      <p:ext uri="{BB962C8B-B14F-4D97-AF65-F5344CB8AC3E}">
        <p14:creationId xmlns:p14="http://schemas.microsoft.com/office/powerpoint/2010/main" val="2271768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74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133600" y="1384394"/>
            <a:ext cx="7772400" cy="5245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Self-invocation, call-back</a:t>
            </a:r>
            <a:endParaRPr lang="en-US" dirty="0"/>
          </a:p>
        </p:txBody>
      </p:sp>
      <p:sp>
        <p:nvSpPr>
          <p:cNvPr id="18" name="Line 13"/>
          <p:cNvSpPr>
            <a:spLocks noChangeShapeType="1"/>
          </p:cNvSpPr>
          <p:nvPr/>
        </p:nvSpPr>
        <p:spPr bwMode="auto">
          <a:xfrm flipH="1">
            <a:off x="4473073" y="1682916"/>
            <a:ext cx="0" cy="2584285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H="1">
            <a:off x="2522808" y="3841296"/>
            <a:ext cx="1758778" cy="0"/>
          </a:xfrm>
          <a:prstGeom prst="line">
            <a:avLst/>
          </a:prstGeom>
          <a:noFill/>
          <a:ln w="19050">
            <a:solidFill>
              <a:schemeClr val="accent3">
                <a:lumMod val="75000"/>
              </a:schemeClr>
            </a:solidFill>
            <a:prstDash val="sysDash"/>
            <a:round/>
            <a:headEnd/>
            <a:tailEnd type="triangle" w="lg" len="lg"/>
          </a:ln>
        </p:spPr>
        <p:txBody>
          <a:bodyPr/>
          <a:lstStyle/>
          <a:p>
            <a:pPr>
              <a:defRPr/>
            </a:pPr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329796" y="2432027"/>
            <a:ext cx="268427" cy="14204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25"/>
          <p:cNvSpPr txBox="1">
            <a:spLocks noChangeArrowheads="1"/>
          </p:cNvSpPr>
          <p:nvPr/>
        </p:nvSpPr>
        <p:spPr bwMode="auto">
          <a:xfrm>
            <a:off x="2133600" y="1969053"/>
            <a:ext cx="2125684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 err="1">
                <a:solidFill>
                  <a:srgbClr val="7030A0"/>
                </a:solidFill>
                <a:latin typeface="Calibri"/>
              </a:rPr>
              <a:t>markCellAt</a:t>
            </a:r>
            <a:r>
              <a:rPr lang="en-US" sz="2400" i="1" dirty="0">
                <a:solidFill>
                  <a:srgbClr val="7030A0"/>
                </a:solidFill>
                <a:latin typeface="Calibri"/>
              </a:rPr>
              <a:t>(</a:t>
            </a:r>
            <a:r>
              <a:rPr lang="en-US" sz="2400" i="1" dirty="0" err="1">
                <a:solidFill>
                  <a:srgbClr val="7030A0"/>
                </a:solidFill>
                <a:latin typeface="Calibri"/>
              </a:rPr>
              <a:t>x,y</a:t>
            </a:r>
            <a:r>
              <a:rPr lang="en-US" sz="2400" i="1" dirty="0">
                <a:solidFill>
                  <a:srgbClr val="7030A0"/>
                </a:solidFill>
                <a:latin typeface="Calibri"/>
              </a:rPr>
              <a:t>)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625236" y="2435727"/>
            <a:ext cx="1737738" cy="1588"/>
          </a:xfrm>
          <a:prstGeom prst="straightConnector1">
            <a:avLst/>
          </a:prstGeom>
          <a:noFill/>
          <a:ln w="19050">
            <a:solidFill>
              <a:srgbClr val="7030A0"/>
            </a:solidFill>
            <a:round/>
            <a:headEnd/>
            <a:tailEnd type="triangle" w="lg" len="lg"/>
          </a:ln>
        </p:spPr>
      </p:cxnSp>
      <p:grpSp>
        <p:nvGrpSpPr>
          <p:cNvPr id="23" name="Group 65"/>
          <p:cNvGrpSpPr/>
          <p:nvPr/>
        </p:nvGrpSpPr>
        <p:grpSpPr>
          <a:xfrm>
            <a:off x="4600830" y="2645159"/>
            <a:ext cx="276298" cy="210590"/>
            <a:chOff x="2660072" y="4394662"/>
            <a:chExt cx="276298" cy="21059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2660072" y="4394662"/>
              <a:ext cx="276298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2871058" y="4455225"/>
              <a:ext cx="110045" cy="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53491" y="4498373"/>
              <a:ext cx="178130" cy="106879"/>
            </a:xfrm>
            <a:prstGeom prst="line">
              <a:avLst/>
            </a:prstGeom>
            <a:ln w="190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Box 25"/>
          <p:cNvSpPr txBox="1">
            <a:spLocks noChangeArrowheads="1"/>
          </p:cNvSpPr>
          <p:nvPr/>
        </p:nvSpPr>
        <p:spPr bwMode="auto">
          <a:xfrm>
            <a:off x="4872380" y="2380576"/>
            <a:ext cx="3777473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 err="1">
                <a:solidFill>
                  <a:srgbClr val="FF0000"/>
                </a:solidFill>
                <a:latin typeface="Calibri"/>
              </a:rPr>
              <a:t>updateState</a:t>
            </a:r>
            <a:r>
              <a:rPr lang="en-US" sz="2400" i="1" dirty="0">
                <a:solidFill>
                  <a:srgbClr val="FF0000"/>
                </a:solidFill>
                <a:latin typeface="Calibri"/>
              </a:rPr>
              <a:t>(appearance)</a:t>
            </a:r>
          </a:p>
        </p:txBody>
      </p:sp>
      <p:grpSp>
        <p:nvGrpSpPr>
          <p:cNvPr id="28" name="Group 65"/>
          <p:cNvGrpSpPr/>
          <p:nvPr/>
        </p:nvGrpSpPr>
        <p:grpSpPr>
          <a:xfrm>
            <a:off x="4510344" y="3283331"/>
            <a:ext cx="276298" cy="210590"/>
            <a:chOff x="2660072" y="4394662"/>
            <a:chExt cx="276298" cy="21059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660072" y="4394662"/>
              <a:ext cx="276298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5400000">
              <a:off x="2871058" y="4455225"/>
              <a:ext cx="110045" cy="1"/>
            </a:xfrm>
            <a:prstGeom prst="line">
              <a:avLst/>
            </a:prstGeom>
            <a:ln w="190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2753491" y="4498373"/>
              <a:ext cx="178130" cy="106879"/>
            </a:xfrm>
            <a:prstGeom prst="line">
              <a:avLst/>
            </a:prstGeom>
            <a:ln w="19050">
              <a:solidFill>
                <a:srgbClr val="FF0000"/>
              </a:solidFill>
              <a:prstDash val="sys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/>
          <p:cNvSpPr/>
          <p:nvPr/>
        </p:nvSpPr>
        <p:spPr>
          <a:xfrm>
            <a:off x="4452903" y="2858366"/>
            <a:ext cx="259630" cy="4365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3825373" y="1567984"/>
            <a:ext cx="1295400" cy="36933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>
            <a:no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:</a:t>
            </a:r>
            <a:r>
              <a:rPr lang="en-US" sz="2400" dirty="0" err="1" smtClean="0">
                <a:solidFill>
                  <a:prstClr val="black"/>
                </a:solidFill>
                <a:latin typeface="Calibri"/>
              </a:rPr>
              <a:t>MSLogic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3" name="Line 16"/>
          <p:cNvSpPr>
            <a:spLocks noChangeShapeType="1"/>
          </p:cNvSpPr>
          <p:nvPr/>
        </p:nvSpPr>
        <p:spPr bwMode="auto">
          <a:xfrm flipH="1">
            <a:off x="6257909" y="6076719"/>
            <a:ext cx="2639684" cy="0"/>
          </a:xfrm>
          <a:prstGeom prst="line">
            <a:avLst/>
          </a:prstGeom>
          <a:noFill/>
          <a:ln w="19050">
            <a:solidFill>
              <a:srgbClr val="0070C0"/>
            </a:solidFill>
            <a:prstDash val="sysDash"/>
            <a:round/>
            <a:headEnd/>
            <a:tailEnd type="triangle" w="lg" len="lg"/>
          </a:ln>
        </p:spPr>
        <p:txBody>
          <a:bodyPr/>
          <a:lstStyle/>
          <a:p>
            <a:pPr>
              <a:defRPr/>
            </a:pPr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>
            <a:off x="6353466" y="5611649"/>
            <a:ext cx="2555278" cy="0"/>
          </a:xfrm>
          <a:prstGeom prst="line">
            <a:avLst/>
          </a:prstGeom>
          <a:noFill/>
          <a:ln w="19050">
            <a:solidFill>
              <a:srgbClr val="C00000"/>
            </a:solidFill>
            <a:prstDash val="sysDash"/>
            <a:round/>
            <a:headEnd/>
            <a:tailEnd type="triangle" w="lg" len="lg"/>
          </a:ln>
        </p:spPr>
      </p:cxnSp>
      <p:grpSp>
        <p:nvGrpSpPr>
          <p:cNvPr id="51" name="Group 50"/>
          <p:cNvGrpSpPr/>
          <p:nvPr/>
        </p:nvGrpSpPr>
        <p:grpSpPr>
          <a:xfrm>
            <a:off x="6248568" y="4080514"/>
            <a:ext cx="2660176" cy="369332"/>
            <a:chOff x="4724568" y="4080514"/>
            <a:chExt cx="2660176" cy="369332"/>
          </a:xfrm>
        </p:grpSpPr>
        <p:cxnSp>
          <p:nvCxnSpPr>
            <p:cNvPr id="39" name="Straight Connector 38"/>
            <p:cNvCxnSpPr/>
            <p:nvPr/>
          </p:nvCxnSpPr>
          <p:spPr>
            <a:xfrm>
              <a:off x="4724568" y="4449846"/>
              <a:ext cx="2660176" cy="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 type="triangle" w="lg" len="lg"/>
            </a:ln>
          </p:spPr>
        </p:cxnSp>
        <p:sp>
          <p:nvSpPr>
            <p:cNvPr id="48" name="TextBox 47"/>
            <p:cNvSpPr txBox="1"/>
            <p:nvPr/>
          </p:nvSpPr>
          <p:spPr>
            <a:xfrm>
              <a:off x="5553697" y="4080514"/>
              <a:ext cx="1264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dirty="0" err="1">
                  <a:solidFill>
                    <a:prstClr val="black"/>
                  </a:solidFill>
                  <a:latin typeface="Calibri"/>
                </a:rPr>
                <a:t>getText</a:t>
              </a:r>
              <a:r>
                <a:rPr lang="en-US" dirty="0">
                  <a:solidFill>
                    <a:prstClr val="black"/>
                  </a:solidFill>
                  <a:latin typeface="Calibri"/>
                </a:rPr>
                <a:t>(b)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326458" y="4672663"/>
            <a:ext cx="2582286" cy="369332"/>
            <a:chOff x="4802458" y="4672663"/>
            <a:chExt cx="2582286" cy="369332"/>
          </a:xfrm>
        </p:grpSpPr>
        <p:sp>
          <p:nvSpPr>
            <p:cNvPr id="45" name="Line 16"/>
            <p:cNvSpPr>
              <a:spLocks noChangeShapeType="1"/>
            </p:cNvSpPr>
            <p:nvPr/>
          </p:nvSpPr>
          <p:spPr bwMode="auto">
            <a:xfrm flipH="1">
              <a:off x="4802458" y="5041586"/>
              <a:ext cx="2582286" cy="0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prstDash val="solid"/>
              <a:round/>
              <a:headEnd/>
              <a:tailEnd type="triangle" w="lg" len="lg"/>
            </a:ln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777977" y="4672663"/>
              <a:ext cx="14151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dirty="0" err="1">
                  <a:solidFill>
                    <a:prstClr val="black"/>
                  </a:solidFill>
                  <a:latin typeface="Calibri"/>
                </a:rPr>
                <a:t>getAuthor</a:t>
              </a:r>
              <a:r>
                <a:rPr lang="en-US" dirty="0">
                  <a:solidFill>
                    <a:prstClr val="black"/>
                  </a:solidFill>
                  <a:latin typeface="Calibri"/>
                </a:rPr>
                <a:t>()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382000" y="3677498"/>
            <a:ext cx="1287036" cy="2742398"/>
            <a:chOff x="6858000" y="3677498"/>
            <a:chExt cx="1287036" cy="2742398"/>
          </a:xfrm>
        </p:grpSpPr>
        <p:sp>
          <p:nvSpPr>
            <p:cNvPr id="41" name="Line 9"/>
            <p:cNvSpPr>
              <a:spLocks noChangeShapeType="1"/>
            </p:cNvSpPr>
            <p:nvPr/>
          </p:nvSpPr>
          <p:spPr bwMode="auto">
            <a:xfrm>
              <a:off x="7501518" y="3738051"/>
              <a:ext cx="0" cy="2681845"/>
            </a:xfrm>
            <a:prstGeom prst="line">
              <a:avLst/>
            </a:prstGeom>
            <a:ln>
              <a:solidFill>
                <a:srgbClr val="0070C0"/>
              </a:solidFill>
              <a:prstDash val="sysDash"/>
              <a:headEnd/>
              <a:tailEnd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en-US" sz="2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4" name="Text Box 11"/>
            <p:cNvSpPr txBox="1">
              <a:spLocks noChangeArrowheads="1"/>
            </p:cNvSpPr>
            <p:nvPr/>
          </p:nvSpPr>
          <p:spPr bwMode="auto">
            <a:xfrm>
              <a:off x="6858000" y="3677498"/>
              <a:ext cx="1287036" cy="441906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tIns="0" bIns="0">
              <a:no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:Chapter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012683" y="3677498"/>
            <a:ext cx="1594963" cy="2799502"/>
            <a:chOff x="3488682" y="3677498"/>
            <a:chExt cx="1594963" cy="2799502"/>
          </a:xfrm>
        </p:grpSpPr>
        <p:sp>
          <p:nvSpPr>
            <p:cNvPr id="36" name="Line 13"/>
            <p:cNvSpPr>
              <a:spLocks noChangeShapeType="1"/>
            </p:cNvSpPr>
            <p:nvPr/>
          </p:nvSpPr>
          <p:spPr bwMode="auto">
            <a:xfrm flipH="1">
              <a:off x="4561548" y="3749696"/>
              <a:ext cx="0" cy="2727304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  <a:headEnd/>
              <a:tailEnd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452254" y="4296627"/>
              <a:ext cx="257180" cy="1952062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dirty="0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3596773" y="4301915"/>
              <a:ext cx="876784" cy="0"/>
            </a:xfrm>
            <a:prstGeom prst="straightConnector1">
              <a:avLst/>
            </a:prstGeom>
            <a:noFill/>
            <a:ln w="19050">
              <a:solidFill>
                <a:srgbClr val="7030A0"/>
              </a:solidFill>
              <a:round/>
              <a:headEnd/>
              <a:tailEnd type="triangle" w="lg" len="lg"/>
            </a:ln>
          </p:spPr>
        </p:cxnSp>
        <p:sp>
          <p:nvSpPr>
            <p:cNvPr id="40" name="Line 16"/>
            <p:cNvSpPr>
              <a:spLocks noChangeShapeType="1"/>
            </p:cNvSpPr>
            <p:nvPr/>
          </p:nvSpPr>
          <p:spPr bwMode="auto">
            <a:xfrm flipH="1">
              <a:off x="3596773" y="6233077"/>
              <a:ext cx="840918" cy="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prstDash val="sysDash"/>
              <a:round/>
              <a:headEnd/>
              <a:tailEnd type="triangle" w="lg" len="lg"/>
            </a:ln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488682" y="4329096"/>
              <a:ext cx="1037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prstClr val="black"/>
                  </a:solidFill>
                  <a:latin typeface="Calibri"/>
                </a:rPr>
                <a:t>write()</a:t>
              </a:r>
            </a:p>
          </p:txBody>
        </p:sp>
        <p:sp>
          <p:nvSpPr>
            <p:cNvPr id="35" name="Text Box 11"/>
            <p:cNvSpPr txBox="1">
              <a:spLocks noChangeArrowheads="1"/>
            </p:cNvSpPr>
            <p:nvPr/>
          </p:nvSpPr>
          <p:spPr bwMode="auto">
            <a:xfrm>
              <a:off x="4029214" y="3677498"/>
              <a:ext cx="1054431" cy="441906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tIns="0" bIns="0">
              <a:no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b:Book</a:t>
              </a:r>
            </a:p>
          </p:txBody>
        </p:sp>
      </p:grpSp>
      <p:sp>
        <p:nvSpPr>
          <p:cNvPr id="44" name="Rectangle 43"/>
          <p:cNvSpPr/>
          <p:nvPr/>
        </p:nvSpPr>
        <p:spPr>
          <a:xfrm>
            <a:off x="6085507" y="5037638"/>
            <a:ext cx="257180" cy="58640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2" name="Rectangle 41"/>
          <p:cNvSpPr>
            <a:spLocks noChangeArrowheads="1"/>
          </p:cNvSpPr>
          <p:nvPr/>
        </p:nvSpPr>
        <p:spPr bwMode="auto">
          <a:xfrm>
            <a:off x="8908744" y="4455516"/>
            <a:ext cx="285008" cy="582123"/>
          </a:xfrm>
          <a:prstGeom prst="rect">
            <a:avLst/>
          </a:prstGeom>
          <a:ln>
            <a:solidFill>
              <a:srgbClr val="0070C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>
              <a:defRPr/>
            </a:pPr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8907489" y="4461675"/>
            <a:ext cx="285008" cy="1149974"/>
          </a:xfrm>
          <a:prstGeom prst="rect">
            <a:avLst/>
          </a:prstGeom>
          <a:ln>
            <a:solidFill>
              <a:srgbClr val="0070C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>
              <a:defRPr/>
            </a:pPr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54" name="Rectangle 53"/>
          <p:cNvSpPr>
            <a:spLocks noChangeArrowheads="1"/>
          </p:cNvSpPr>
          <p:nvPr/>
        </p:nvSpPr>
        <p:spPr bwMode="auto">
          <a:xfrm>
            <a:off x="8907489" y="4465136"/>
            <a:ext cx="285008" cy="1615044"/>
          </a:xfrm>
          <a:prstGeom prst="rect">
            <a:avLst/>
          </a:prstGeom>
          <a:ln>
            <a:solidFill>
              <a:srgbClr val="0070C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pPr>
              <a:defRPr/>
            </a:pPr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41233" y="1685653"/>
            <a:ext cx="2528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solidFill>
                  <a:srgbClr val="FF0000"/>
                </a:solidFill>
              </a:rPr>
              <a:t>MSLogic#updateState</a:t>
            </a:r>
            <a:r>
              <a:rPr lang="en-US" i="1" dirty="0" smtClean="0">
                <a:solidFill>
                  <a:srgbClr val="FF0000"/>
                </a:solidFill>
              </a:rPr>
              <a:t>() ?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019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/>
      <p:bldP spid="27" grpId="0"/>
      <p:bldP spid="32" grpId="0" animBg="1"/>
      <p:bldP spid="43" grpId="0" animBg="1"/>
      <p:bldP spid="44" grpId="0" animBg="1"/>
      <p:bldP spid="42" grpId="0" animBg="1"/>
      <p:bldP spid="53" grpId="0" animBg="1"/>
      <p:bldP spid="54" grpId="0" animBg="1"/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133600" y="1384394"/>
            <a:ext cx="7772400" cy="5245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 calls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3852749" y="2439687"/>
            <a:ext cx="1295400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:</a:t>
            </a:r>
            <a:r>
              <a:rPr lang="en-US" sz="2400" dirty="0" err="1" smtClean="0">
                <a:solidFill>
                  <a:prstClr val="black"/>
                </a:solidFill>
                <a:latin typeface="Calibri"/>
              </a:rPr>
              <a:t>MSLogic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 flipH="1">
            <a:off x="4486602" y="3175571"/>
            <a:ext cx="0" cy="2136327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" name="Text Box 25"/>
          <p:cNvSpPr txBox="1">
            <a:spLocks noChangeArrowheads="1"/>
          </p:cNvSpPr>
          <p:nvPr/>
        </p:nvSpPr>
        <p:spPr bwMode="auto">
          <a:xfrm>
            <a:off x="4495800" y="3429000"/>
            <a:ext cx="1792316" cy="400110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000" i="1" dirty="0" err="1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getNumCells</a:t>
            </a:r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2000" i="1" dirty="0">
                <a:solidFill>
                  <a:schemeClr val="accent1">
                    <a:lumMod val="75000"/>
                  </a:schemeClr>
                </a:solidFill>
                <a:latin typeface="Calibri"/>
              </a:rPr>
              <a:t>()</a:t>
            </a:r>
          </a:p>
        </p:txBody>
      </p:sp>
      <p:sp>
        <p:nvSpPr>
          <p:cNvPr id="29" name="Line 13"/>
          <p:cNvSpPr>
            <a:spLocks noChangeShapeType="1"/>
          </p:cNvSpPr>
          <p:nvPr/>
        </p:nvSpPr>
        <p:spPr bwMode="auto">
          <a:xfrm flipH="1">
            <a:off x="6737666" y="3151658"/>
            <a:ext cx="0" cy="2160240"/>
          </a:xfrm>
          <a:prstGeom prst="line">
            <a:avLst/>
          </a:prstGeom>
          <a:ln>
            <a:solidFill>
              <a:srgbClr val="00B0F0"/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4495800" y="3814465"/>
            <a:ext cx="2129458" cy="11360"/>
          </a:xfrm>
          <a:prstGeom prst="straightConnector1">
            <a:avLst/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  <a:round/>
            <a:headEnd/>
            <a:tailEnd type="triangle" w="lg" len="lg"/>
          </a:ln>
        </p:spPr>
      </p:cxnSp>
      <p:sp>
        <p:nvSpPr>
          <p:cNvPr id="31" name="Text Box 11"/>
          <p:cNvSpPr txBox="1">
            <a:spLocks noChangeArrowheads="1"/>
          </p:cNvSpPr>
          <p:nvPr/>
        </p:nvSpPr>
        <p:spPr bwMode="auto">
          <a:xfrm>
            <a:off x="6003901" y="2431577"/>
            <a:ext cx="1466786" cy="110799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&lt;&lt;class&gt;&gt; :Cell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 flipH="1">
            <a:off x="8725272" y="3151658"/>
            <a:ext cx="0" cy="2160240"/>
          </a:xfrm>
          <a:prstGeom prst="line">
            <a:avLst/>
          </a:prstGeom>
          <a:ln>
            <a:solidFill>
              <a:srgbClr val="00B0F0"/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8077200" y="2431577"/>
            <a:ext cx="1295400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:Cell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25258" y="3763615"/>
            <a:ext cx="214347" cy="61830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2" name="Line 16"/>
          <p:cNvSpPr>
            <a:spLocks noChangeShapeType="1"/>
          </p:cNvSpPr>
          <p:nvPr/>
        </p:nvSpPr>
        <p:spPr bwMode="auto">
          <a:xfrm flipH="1">
            <a:off x="4495800" y="4438419"/>
            <a:ext cx="2129458" cy="0"/>
          </a:xfrm>
          <a:prstGeom prst="line">
            <a:avLst/>
          </a:prstGeom>
          <a:noFill/>
          <a:ln w="19050">
            <a:solidFill>
              <a:srgbClr val="0070C0"/>
            </a:solidFill>
            <a:prstDash val="sysDash"/>
            <a:round/>
            <a:headEnd/>
            <a:tailEnd type="triangle" w="lg" len="lg"/>
          </a:ln>
        </p:spPr>
        <p:txBody>
          <a:bodyPr/>
          <a:lstStyle/>
          <a:p>
            <a:pPr>
              <a:defRPr/>
            </a:pPr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3" name="Text Box 25"/>
          <p:cNvSpPr txBox="1">
            <a:spLocks noChangeArrowheads="1"/>
          </p:cNvSpPr>
          <p:nvPr/>
        </p:nvSpPr>
        <p:spPr bwMode="auto">
          <a:xfrm>
            <a:off x="4774984" y="4073644"/>
            <a:ext cx="1792316" cy="400110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000" i="1" dirty="0" err="1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numCells</a:t>
            </a:r>
            <a:endParaRPr lang="en-US" sz="2000" i="1" dirty="0">
              <a:solidFill>
                <a:schemeClr val="accent1">
                  <a:lumMod val="75000"/>
                </a:schemeClr>
              </a:solidFill>
              <a:latin typeface="Calibri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495800" y="4876800"/>
            <a:ext cx="42291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25"/>
          <p:cNvSpPr txBox="1">
            <a:spLocks noChangeArrowheads="1"/>
          </p:cNvSpPr>
          <p:nvPr/>
        </p:nvSpPr>
        <p:spPr bwMode="auto">
          <a:xfrm>
            <a:off x="6825882" y="4499710"/>
            <a:ext cx="1792316" cy="400110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mark()</a:t>
            </a:r>
            <a:endParaRPr lang="en-US" sz="2000" i="1" dirty="0">
              <a:solidFill>
                <a:schemeClr val="accent1">
                  <a:lumMod val="75000"/>
                </a:schemeClr>
              </a:solidFill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020672" y="1613694"/>
            <a:ext cx="1828800" cy="4270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Cell</a:t>
            </a:r>
            <a:endParaRPr lang="en-SG" sz="1600" dirty="0"/>
          </a:p>
        </p:txBody>
      </p:sp>
      <p:sp>
        <p:nvSpPr>
          <p:cNvPr id="35" name="Rectangle 34"/>
          <p:cNvSpPr/>
          <p:nvPr/>
        </p:nvSpPr>
        <p:spPr>
          <a:xfrm>
            <a:off x="10020672" y="2040732"/>
            <a:ext cx="1828800" cy="4270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u="sng" dirty="0" smtClean="0"/>
              <a:t>- </a:t>
            </a:r>
            <a:r>
              <a:rPr lang="en-US" sz="1600" u="sng" dirty="0" err="1" smtClean="0"/>
              <a:t>numCells:int</a:t>
            </a:r>
            <a:endParaRPr lang="en-SG" sz="1600" u="sng" dirty="0"/>
          </a:p>
        </p:txBody>
      </p:sp>
      <p:sp>
        <p:nvSpPr>
          <p:cNvPr id="36" name="Rectangle 35"/>
          <p:cNvSpPr/>
          <p:nvPr/>
        </p:nvSpPr>
        <p:spPr>
          <a:xfrm>
            <a:off x="10020672" y="2469026"/>
            <a:ext cx="1828800" cy="8210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u="sng" dirty="0" smtClean="0"/>
              <a:t>+</a:t>
            </a:r>
            <a:r>
              <a:rPr lang="en-US" sz="1600" u="sng" dirty="0" err="1" smtClean="0"/>
              <a:t>getNumCells</a:t>
            </a:r>
            <a:r>
              <a:rPr lang="en-US" sz="1600" u="sng" dirty="0" smtClean="0"/>
              <a:t>():</a:t>
            </a:r>
            <a:r>
              <a:rPr lang="en-US" sz="1600" u="sng" dirty="0" err="1" smtClean="0"/>
              <a:t>int</a:t>
            </a:r>
            <a:endParaRPr lang="en-US" sz="1600" u="sng" dirty="0" smtClean="0"/>
          </a:p>
          <a:p>
            <a:r>
              <a:rPr lang="en-US" sz="1600" dirty="0" smtClean="0"/>
              <a:t>mark():void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736651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22" grpId="0" animBg="1"/>
      <p:bldP spid="28" grpId="0"/>
      <p:bldP spid="29" grpId="0" animBg="1"/>
      <p:bldP spid="31" grpId="0" animBg="1"/>
      <p:bldP spid="16" grpId="0" animBg="1"/>
      <p:bldP spid="18" grpId="0" animBg="1"/>
      <p:bldP spid="19" grpId="0" animBg="1"/>
      <p:bldP spid="32" grpId="0" animBg="1"/>
      <p:bldP spid="33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FF00"/>
                </a:solidFill>
              </a:rPr>
              <a:t>:</a:t>
            </a:r>
            <a:r>
              <a:rPr lang="en-US" sz="2000" b="1" dirty="0">
                <a:solidFill>
                  <a:prstClr val="white"/>
                </a:solidFill>
              </a:rPr>
              <a:t>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Group 12"/>
          <p:cNvGrpSpPr/>
          <p:nvPr/>
        </p:nvGrpSpPr>
        <p:grpSpPr>
          <a:xfrm>
            <a:off x="2454162" y="5509313"/>
            <a:ext cx="7398727" cy="1144404"/>
            <a:chOff x="930161" y="5509313"/>
            <a:chExt cx="7398727" cy="1144404"/>
          </a:xfrm>
        </p:grpSpPr>
        <p:sp>
          <p:nvSpPr>
            <p:cNvPr id="11" name="TextBox 10"/>
            <p:cNvSpPr txBox="1"/>
            <p:nvPr/>
          </p:nvSpPr>
          <p:spPr>
            <a:xfrm>
              <a:off x="930161" y="5525308"/>
              <a:ext cx="7346732" cy="1128409"/>
            </a:xfrm>
            <a:prstGeom prst="roundRect">
              <a:avLst/>
            </a:prstGeom>
            <a:solidFill>
              <a:schemeClr val="bg1">
                <a:lumMod val="85000"/>
                <a:alpha val="63000"/>
              </a:schemeClr>
            </a:solidFill>
            <a:effectLst/>
          </p:spPr>
          <p:txBody>
            <a:bodyPr wrap="square" rtlCol="0" anchor="b" anchorCtr="0">
              <a:noAutofit/>
            </a:bodyPr>
            <a:lstStyle/>
            <a:p>
              <a:pPr algn="ctr"/>
              <a:endParaRPr lang="en-US" sz="24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sz="2400" b="1" dirty="0">
                  <a:solidFill>
                    <a:srgbClr val="C00000"/>
                  </a:solidFill>
                </a:rPr>
                <a:t>[interactions between components for a given scenario]</a:t>
              </a:r>
              <a:endParaRPr lang="en-SG" sz="2400" b="1" dirty="0">
                <a:solidFill>
                  <a:srgbClr val="C00000"/>
                </a:solidFill>
              </a:endParaRPr>
            </a:p>
          </p:txBody>
        </p:sp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1045219" y="5509313"/>
              <a:ext cx="7283669" cy="977463"/>
            </a:xfrm>
            <a:prstGeom prst="rect">
              <a:avLst/>
            </a:prstGeom>
            <a:effectLst/>
          </p:spPr>
          <p:txBody>
            <a:bodyPr vert="horz" lIns="91440" tIns="45720" rIns="91440" bIns="45720" rtlCol="0">
              <a:noAutofit/>
            </a:bodyPr>
            <a:lstStyle/>
            <a:p>
              <a:pPr marL="342900" indent="-342900">
                <a:spcBef>
                  <a:spcPct val="20000"/>
                </a:spcBef>
                <a:defRPr/>
              </a:pPr>
              <a:r>
                <a:rPr lang="en-US" sz="4400" b="1" dirty="0">
                  <a:ln w="28575">
                    <a:solidFill>
                      <a:srgbClr val="C00000"/>
                    </a:solidFill>
                  </a:ln>
                  <a:solidFill>
                    <a:srgbClr val="FFFF99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Rockwell Extra Bold" pitchFamily="18" charset="0"/>
                </a:rPr>
                <a:t>Sequence Diagrams</a:t>
              </a:r>
              <a:endParaRPr lang="en-SG" sz="4400" b="1" dirty="0">
                <a:ln w="28575">
                  <a:solidFill>
                    <a:srgbClr val="C00000"/>
                  </a:solidFill>
                </a:ln>
                <a:solidFill>
                  <a:srgbClr val="FFFF9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 Extra Bold" pitchFamily="18" charset="0"/>
              </a:endParaRPr>
            </a:p>
          </p:txBody>
        </p:sp>
      </p:grpSp>
      <p:sp>
        <p:nvSpPr>
          <p:cNvPr id="13" name="Line 8"/>
          <p:cNvSpPr>
            <a:spLocks noChangeShapeType="1"/>
          </p:cNvSpPr>
          <p:nvPr/>
        </p:nvSpPr>
        <p:spPr bwMode="auto">
          <a:xfrm flipH="1">
            <a:off x="4384396" y="1245142"/>
            <a:ext cx="11553" cy="2227463"/>
          </a:xfrm>
          <a:prstGeom prst="line">
            <a:avLst/>
          </a:prstGeom>
          <a:ln w="38100">
            <a:solidFill>
              <a:srgbClr val="FFFF00"/>
            </a:solidFill>
            <a:prstDash val="sysDash"/>
            <a:headEnd/>
            <a:tailEnd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Line 9"/>
          <p:cNvSpPr>
            <a:spLocks noChangeShapeType="1"/>
          </p:cNvSpPr>
          <p:nvPr/>
        </p:nvSpPr>
        <p:spPr bwMode="auto">
          <a:xfrm flipH="1">
            <a:off x="6987701" y="1072322"/>
            <a:ext cx="20798" cy="2400282"/>
          </a:xfrm>
          <a:prstGeom prst="line">
            <a:avLst/>
          </a:prstGeom>
          <a:ln w="38100">
            <a:solidFill>
              <a:srgbClr val="FFFF00"/>
            </a:solidFill>
            <a:prstDash val="sysDash"/>
            <a:headEnd/>
            <a:tailEnd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5" name="Line 10"/>
          <p:cNvSpPr>
            <a:spLocks noChangeShapeType="1"/>
          </p:cNvSpPr>
          <p:nvPr/>
        </p:nvSpPr>
        <p:spPr bwMode="auto">
          <a:xfrm flipV="1">
            <a:off x="4539070" y="1684506"/>
            <a:ext cx="2315687" cy="10887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6" name="Line 11"/>
          <p:cNvSpPr>
            <a:spLocks noChangeShapeType="1"/>
          </p:cNvSpPr>
          <p:nvPr/>
        </p:nvSpPr>
        <p:spPr bwMode="auto">
          <a:xfrm flipH="1" flipV="1">
            <a:off x="4515319" y="2431663"/>
            <a:ext cx="2263239" cy="14844"/>
          </a:xfrm>
          <a:prstGeom prst="line">
            <a:avLst/>
          </a:prstGeom>
          <a:noFill/>
          <a:ln w="38100">
            <a:solidFill>
              <a:srgbClr val="FFFF00"/>
            </a:solidFill>
            <a:prstDash val="sysDash"/>
            <a:round/>
            <a:headEnd/>
            <a:tailEnd type="triangle" w="lg" len="lg"/>
          </a:ln>
        </p:spPr>
        <p:txBody>
          <a:bodyPr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 useBgFill="1">
        <p:nvSpPr>
          <p:cNvPr id="17" name="Rectangle 16"/>
          <p:cNvSpPr>
            <a:spLocks noChangeArrowheads="1"/>
          </p:cNvSpPr>
          <p:nvPr/>
        </p:nvSpPr>
        <p:spPr bwMode="auto">
          <a:xfrm>
            <a:off x="6854757" y="1684507"/>
            <a:ext cx="304800" cy="762000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8" name="Text Box 18"/>
          <p:cNvSpPr txBox="1">
            <a:spLocks noChangeArrowheads="1"/>
          </p:cNvSpPr>
          <p:nvPr/>
        </p:nvSpPr>
        <p:spPr bwMode="auto">
          <a:xfrm>
            <a:off x="4891391" y="1210502"/>
            <a:ext cx="1828800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  <a:buSzPct val="100000"/>
              <a:buFont typeface="Wingdings" pitchFamily="2" charset="2"/>
              <a:buNone/>
            </a:pPr>
            <a:r>
              <a:rPr lang="en-US" sz="2400" i="1" dirty="0">
                <a:solidFill>
                  <a:prstClr val="white"/>
                </a:solidFill>
              </a:rPr>
              <a:t>operation</a:t>
            </a:r>
          </a:p>
        </p:txBody>
      </p:sp>
      <p:sp>
        <p:nvSpPr>
          <p:cNvPr id="19" name="Text Box 24"/>
          <p:cNvSpPr txBox="1">
            <a:spLocks noChangeArrowheads="1"/>
          </p:cNvSpPr>
          <p:nvPr/>
        </p:nvSpPr>
        <p:spPr bwMode="auto">
          <a:xfrm>
            <a:off x="4925144" y="2485419"/>
            <a:ext cx="1503218" cy="830997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  <a:buSzPct val="100000"/>
              <a:buFont typeface="Wingdings" pitchFamily="2" charset="2"/>
              <a:buNone/>
            </a:pPr>
            <a:r>
              <a:rPr lang="en-US" sz="2400" i="1" dirty="0">
                <a:solidFill>
                  <a:prstClr val="white"/>
                </a:solidFill>
              </a:rPr>
              <a:t>returned value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 rot="942769">
              <a:off x="7354975" y="1220466"/>
              <a:ext cx="1576800" cy="10740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942769">
                <a:off x="7345615" y="1209668"/>
                <a:ext cx="1597320" cy="1094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113720" y="3289320"/>
              <a:ext cx="1698480" cy="500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3280" y="3276720"/>
                <a:ext cx="171900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Ink 20"/>
              <p14:cNvContentPartPr/>
              <p14:nvPr/>
            </p14:nvContentPartPr>
            <p14:xfrm>
              <a:off x="2743200" y="1558592"/>
              <a:ext cx="691200" cy="16005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36720" y="1552832"/>
                <a:ext cx="709560" cy="1618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Flowchart: Connector 21"/>
          <p:cNvSpPr/>
          <p:nvPr/>
        </p:nvSpPr>
        <p:spPr>
          <a:xfrm>
            <a:off x="4433652" y="1524000"/>
            <a:ext cx="375600" cy="381000"/>
          </a:xfrm>
          <a:prstGeom prst="flowChartConnector">
            <a:avLst/>
          </a:prstGeom>
          <a:solidFill>
            <a:srgbClr val="FF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Flowchart: Connector 22"/>
          <p:cNvSpPr/>
          <p:nvPr/>
        </p:nvSpPr>
        <p:spPr>
          <a:xfrm>
            <a:off x="6809629" y="1524000"/>
            <a:ext cx="375600" cy="381000"/>
          </a:xfrm>
          <a:prstGeom prst="flowChartConnector">
            <a:avLst/>
          </a:prstGeom>
          <a:solidFill>
            <a:srgbClr val="FF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Flowchart: Connector 23"/>
          <p:cNvSpPr/>
          <p:nvPr/>
        </p:nvSpPr>
        <p:spPr>
          <a:xfrm>
            <a:off x="6799902" y="2241163"/>
            <a:ext cx="375600" cy="381000"/>
          </a:xfrm>
          <a:prstGeom prst="flowChartConnector">
            <a:avLst/>
          </a:prstGeom>
          <a:solidFill>
            <a:srgbClr val="FF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5" name="Flowchart: Connector 24"/>
          <p:cNvSpPr/>
          <p:nvPr/>
        </p:nvSpPr>
        <p:spPr>
          <a:xfrm>
            <a:off x="4446197" y="2247585"/>
            <a:ext cx="375600" cy="381000"/>
          </a:xfrm>
          <a:prstGeom prst="flowChartConnector">
            <a:avLst/>
          </a:prstGeom>
          <a:solidFill>
            <a:srgbClr val="FF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6" name="SpotlightShape1_rendered"/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-127000"/>
            <a:ext cx="9401176" cy="711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29226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2992 0 0.12992 0 0.25984 0 E" pathEditMode="relative" ptsTypes=""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05318748 0.0522866 -0.0005318748 0.0522866 -0.00106375 0.1045732 E" pathEditMode="relative" ptsTypes="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1287022 0.0004682188 -0.1287022 0.0004682188 -0.2574043 0.0009364375 E" pathEditMode="relative" ptsTypes="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8751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133600" y="1384394"/>
            <a:ext cx="7772400" cy="5245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paths</a:t>
            </a:r>
            <a:endParaRPr lang="en-US" dirty="0"/>
          </a:p>
        </p:txBody>
      </p:sp>
      <p:sp>
        <p:nvSpPr>
          <p:cNvPr id="50" name="Rectangle 49"/>
          <p:cNvSpPr>
            <a:spLocks noChangeArrowheads="1"/>
          </p:cNvSpPr>
          <p:nvPr/>
        </p:nvSpPr>
        <p:spPr bwMode="auto">
          <a:xfrm>
            <a:off x="3657601" y="3162509"/>
            <a:ext cx="4343400" cy="19564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SG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r>
              <a:rPr lang="en-US" sz="2400">
                <a:solidFill>
                  <a:prstClr val="black"/>
                </a:solidFill>
                <a:latin typeface="Calibri" pitchFamily="34" charset="0"/>
              </a:rPr>
              <a:t>					</a:t>
            </a:r>
          </a:p>
        </p:txBody>
      </p:sp>
      <p:sp>
        <p:nvSpPr>
          <p:cNvPr id="57" name="Line 13"/>
          <p:cNvSpPr>
            <a:spLocks noChangeShapeType="1"/>
          </p:cNvSpPr>
          <p:nvPr/>
        </p:nvSpPr>
        <p:spPr bwMode="auto">
          <a:xfrm flipH="1">
            <a:off x="7468938" y="3001746"/>
            <a:ext cx="0" cy="224928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8" name="Text Box 11"/>
          <p:cNvSpPr txBox="1">
            <a:spLocks noChangeArrowheads="1"/>
          </p:cNvSpPr>
          <p:nvPr/>
        </p:nvSpPr>
        <p:spPr bwMode="auto">
          <a:xfrm>
            <a:off x="7029756" y="2172220"/>
            <a:ext cx="852993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:Cell</a:t>
            </a:r>
          </a:p>
        </p:txBody>
      </p:sp>
      <p:sp>
        <p:nvSpPr>
          <p:cNvPr id="59" name="Snip Single Corner Rectangle 58"/>
          <p:cNvSpPr/>
          <p:nvPr/>
        </p:nvSpPr>
        <p:spPr>
          <a:xfrm flipV="1">
            <a:off x="3654726" y="3164826"/>
            <a:ext cx="583859" cy="403761"/>
          </a:xfrm>
          <a:prstGeom prst="snip1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3724544" y="3161455"/>
            <a:ext cx="3718317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SG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dirty="0">
                <a:solidFill>
                  <a:srgbClr val="FF0000"/>
                </a:solidFill>
                <a:latin typeface="Calibri"/>
                <a:cs typeface="Arial" charset="0"/>
              </a:rPr>
              <a:t>alt              [mined cell]</a:t>
            </a:r>
          </a:p>
        </p:txBody>
      </p:sp>
      <p:cxnSp>
        <p:nvCxnSpPr>
          <p:cNvPr id="61" name="Straight Connector 60"/>
          <p:cNvCxnSpPr/>
          <p:nvPr/>
        </p:nvCxnSpPr>
        <p:spPr>
          <a:xfrm>
            <a:off x="5055921" y="3633859"/>
            <a:ext cx="2246311" cy="0"/>
          </a:xfrm>
          <a:prstGeom prst="line">
            <a:avLst/>
          </a:prstGeom>
          <a:noFill/>
          <a:ln w="19050">
            <a:solidFill>
              <a:srgbClr val="0070C0"/>
            </a:solidFill>
            <a:round/>
            <a:headEnd/>
            <a:tailEnd type="triangle" w="lg" len="lg"/>
          </a:ln>
        </p:spPr>
      </p:cxnSp>
      <p:sp>
        <p:nvSpPr>
          <p:cNvPr id="62" name="Rectangle 61"/>
          <p:cNvSpPr/>
          <p:nvPr/>
        </p:nvSpPr>
        <p:spPr>
          <a:xfrm>
            <a:off x="7321726" y="3615965"/>
            <a:ext cx="269055" cy="37858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5055921" y="4556280"/>
            <a:ext cx="2270375" cy="0"/>
          </a:xfrm>
          <a:prstGeom prst="line">
            <a:avLst/>
          </a:prstGeom>
          <a:noFill/>
          <a:ln w="19050">
            <a:solidFill>
              <a:srgbClr val="0070C0"/>
            </a:solidFill>
            <a:round/>
            <a:headEnd/>
            <a:tailEnd type="triangle" w="lg" len="lg"/>
          </a:ln>
        </p:spPr>
      </p:cxnSp>
      <p:sp>
        <p:nvSpPr>
          <p:cNvPr id="64" name="Rectangle 63"/>
          <p:cNvSpPr/>
          <p:nvPr/>
        </p:nvSpPr>
        <p:spPr>
          <a:xfrm>
            <a:off x="7345790" y="4538386"/>
            <a:ext cx="269055" cy="37858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3657602" y="4081764"/>
            <a:ext cx="4307773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Box 25"/>
          <p:cNvSpPr txBox="1">
            <a:spLocks noChangeArrowheads="1"/>
          </p:cNvSpPr>
          <p:nvPr/>
        </p:nvSpPr>
        <p:spPr bwMode="auto">
          <a:xfrm>
            <a:off x="5255822" y="3563223"/>
            <a:ext cx="1828800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 err="1">
                <a:solidFill>
                  <a:srgbClr val="0070C0"/>
                </a:solidFill>
                <a:latin typeface="Calibri"/>
              </a:rPr>
              <a:t>setMine</a:t>
            </a:r>
            <a:r>
              <a:rPr lang="en-US" sz="2400" i="1" dirty="0">
                <a:solidFill>
                  <a:srgbClr val="0070C0"/>
                </a:solidFill>
                <a:latin typeface="Calibri"/>
              </a:rPr>
              <a:t>()</a:t>
            </a:r>
          </a:p>
        </p:txBody>
      </p:sp>
      <p:sp>
        <p:nvSpPr>
          <p:cNvPr id="67" name="Text Box 25"/>
          <p:cNvSpPr txBox="1">
            <a:spLocks noChangeArrowheads="1"/>
          </p:cNvSpPr>
          <p:nvPr/>
        </p:nvSpPr>
        <p:spPr bwMode="auto">
          <a:xfrm>
            <a:off x="5055922" y="4548874"/>
            <a:ext cx="2386939" cy="400110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000" i="1" dirty="0" err="1">
                <a:solidFill>
                  <a:srgbClr val="0070C0"/>
                </a:solidFill>
                <a:latin typeface="Calibri"/>
              </a:rPr>
              <a:t>setMineCount</a:t>
            </a:r>
            <a:r>
              <a:rPr lang="en-US" sz="2000" i="1" dirty="0">
                <a:solidFill>
                  <a:srgbClr val="0070C0"/>
                </a:solidFill>
                <a:latin typeface="Calibri"/>
              </a:rPr>
              <a:t>(count)</a:t>
            </a:r>
          </a:p>
        </p:txBody>
      </p:sp>
      <p:sp>
        <p:nvSpPr>
          <p:cNvPr id="68" name="Line 13"/>
          <p:cNvSpPr>
            <a:spLocks noChangeShapeType="1"/>
          </p:cNvSpPr>
          <p:nvPr/>
        </p:nvSpPr>
        <p:spPr bwMode="auto">
          <a:xfrm flipH="1">
            <a:off x="4943885" y="2910886"/>
            <a:ext cx="0" cy="2499315"/>
          </a:xfrm>
          <a:prstGeom prst="line">
            <a:avLst/>
          </a:prstGeom>
          <a:ln>
            <a:solidFill>
              <a:srgbClr val="0070C0"/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4831849" y="3001745"/>
            <a:ext cx="224072" cy="224928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Text Box 11"/>
          <p:cNvSpPr txBox="1">
            <a:spLocks noChangeArrowheads="1"/>
          </p:cNvSpPr>
          <p:nvPr/>
        </p:nvSpPr>
        <p:spPr bwMode="auto">
          <a:xfrm>
            <a:off x="4183611" y="2172220"/>
            <a:ext cx="1518065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:Minefield</a:t>
            </a:r>
          </a:p>
        </p:txBody>
      </p:sp>
      <p:sp>
        <p:nvSpPr>
          <p:cNvPr id="71" name="Rectangle 70"/>
          <p:cNvSpPr/>
          <p:nvPr/>
        </p:nvSpPr>
        <p:spPr bwMode="auto">
          <a:xfrm>
            <a:off x="5222177" y="4074931"/>
            <a:ext cx="973777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SG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dirty="0">
                <a:solidFill>
                  <a:srgbClr val="FF0000"/>
                </a:solidFill>
                <a:latin typeface="Calibri"/>
                <a:cs typeface="Arial" charset="0"/>
              </a:rPr>
              <a:t> [else]</a:t>
            </a:r>
          </a:p>
        </p:txBody>
      </p:sp>
      <p:sp>
        <p:nvSpPr>
          <p:cNvPr id="5" name="Oval 4"/>
          <p:cNvSpPr/>
          <p:nvPr/>
        </p:nvSpPr>
        <p:spPr>
          <a:xfrm>
            <a:off x="3200400" y="2910884"/>
            <a:ext cx="1295400" cy="899116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36182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9" grpId="0" animBg="1"/>
      <p:bldP spid="60" grpId="0"/>
      <p:bldP spid="71" grpId="0"/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133600" y="1384394"/>
            <a:ext cx="7772400" cy="5245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paths</a:t>
            </a:r>
            <a:endParaRPr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048000" y="4114801"/>
            <a:ext cx="4884298" cy="76504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algn="ctr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SG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r>
              <a:rPr lang="en-US" sz="2400">
                <a:solidFill>
                  <a:prstClr val="black"/>
                </a:solidFill>
                <a:latin typeface="Calibri" pitchFamily="34" charset="0"/>
              </a:rPr>
              <a:t>					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4687340" y="2439687"/>
            <a:ext cx="1295400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:</a:t>
            </a:r>
            <a:r>
              <a:rPr lang="en-US" sz="2400" dirty="0" err="1" smtClean="0">
                <a:solidFill>
                  <a:prstClr val="black"/>
                </a:solidFill>
                <a:latin typeface="Calibri"/>
              </a:rPr>
              <a:t>MSLogic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 flipH="1">
            <a:off x="5321193" y="3175571"/>
            <a:ext cx="0" cy="2136327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25"/>
          <p:cNvSpPr txBox="1">
            <a:spLocks noChangeArrowheads="1"/>
          </p:cNvSpPr>
          <p:nvPr/>
        </p:nvSpPr>
        <p:spPr bwMode="auto">
          <a:xfrm>
            <a:off x="3006653" y="3378581"/>
            <a:ext cx="2125684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 err="1">
                <a:solidFill>
                  <a:srgbClr val="7030A0"/>
                </a:solidFill>
                <a:latin typeface="Calibri"/>
              </a:rPr>
              <a:t>markCellAt</a:t>
            </a:r>
            <a:r>
              <a:rPr lang="en-US" sz="2400" i="1" dirty="0">
                <a:solidFill>
                  <a:srgbClr val="7030A0"/>
                </a:solidFill>
                <a:latin typeface="Calibri"/>
              </a:rPr>
              <a:t>(</a:t>
            </a:r>
            <a:r>
              <a:rPr lang="en-US" sz="2400" i="1" dirty="0" err="1">
                <a:solidFill>
                  <a:srgbClr val="7030A0"/>
                </a:solidFill>
                <a:latin typeface="Calibri"/>
              </a:rPr>
              <a:t>x,y</a:t>
            </a:r>
            <a:r>
              <a:rPr lang="en-US" sz="2400" i="1" dirty="0">
                <a:solidFill>
                  <a:srgbClr val="7030A0"/>
                </a:solidFill>
                <a:latin typeface="Calibri"/>
              </a:rPr>
              <a:t>)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968191" y="3929970"/>
            <a:ext cx="2267837" cy="1588"/>
          </a:xfrm>
          <a:prstGeom prst="straightConnector1">
            <a:avLst/>
          </a:prstGeom>
          <a:noFill/>
          <a:ln w="19050">
            <a:solidFill>
              <a:srgbClr val="7030A0"/>
            </a:solidFill>
            <a:round/>
            <a:headEnd/>
            <a:tailEnd type="triangle" w="lg" len="lg"/>
          </a:ln>
        </p:spPr>
      </p:cxnSp>
      <p:sp>
        <p:nvSpPr>
          <p:cNvPr id="25" name="Snip Single Corner Rectangle 24"/>
          <p:cNvSpPr/>
          <p:nvPr/>
        </p:nvSpPr>
        <p:spPr>
          <a:xfrm flipV="1">
            <a:off x="3047999" y="4119176"/>
            <a:ext cx="583859" cy="403761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3048001" y="4114800"/>
            <a:ext cx="3718317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SG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dirty="0">
                <a:solidFill>
                  <a:srgbClr val="FF0000"/>
                </a:solidFill>
                <a:latin typeface="Calibri"/>
                <a:cs typeface="Arial" charset="0"/>
              </a:rPr>
              <a:t>opt  [first move]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202850" y="3924682"/>
            <a:ext cx="261867" cy="124320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" name="Text Box 25"/>
          <p:cNvSpPr txBox="1">
            <a:spLocks noChangeArrowheads="1"/>
          </p:cNvSpPr>
          <p:nvPr/>
        </p:nvSpPr>
        <p:spPr bwMode="auto">
          <a:xfrm>
            <a:off x="5462866" y="4159770"/>
            <a:ext cx="1792316" cy="46166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i="1" dirty="0">
                <a:solidFill>
                  <a:srgbClr val="9BBB59">
                    <a:lumMod val="75000"/>
                  </a:srgbClr>
                </a:solidFill>
                <a:latin typeface="Calibri"/>
              </a:rPr>
              <a:t>start ()</a:t>
            </a:r>
          </a:p>
        </p:txBody>
      </p:sp>
      <p:sp>
        <p:nvSpPr>
          <p:cNvPr id="29" name="Line 13"/>
          <p:cNvSpPr>
            <a:spLocks noChangeShapeType="1"/>
          </p:cNvSpPr>
          <p:nvPr/>
        </p:nvSpPr>
        <p:spPr bwMode="auto">
          <a:xfrm flipH="1">
            <a:off x="7572257" y="3151658"/>
            <a:ext cx="0" cy="2160240"/>
          </a:xfrm>
          <a:prstGeom prst="line">
            <a:avLst/>
          </a:prstGeom>
          <a:ln>
            <a:solidFill>
              <a:srgbClr val="00B0F0"/>
            </a:solidFill>
            <a:prstDash val="sysDash"/>
            <a:headEnd/>
            <a:tailEnd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484025" y="4631207"/>
            <a:ext cx="2088232" cy="1588"/>
          </a:xfrm>
          <a:prstGeom prst="straightConnector1">
            <a:avLst/>
          </a:prstGeom>
          <a:noFill/>
          <a:ln w="19050">
            <a:solidFill>
              <a:schemeClr val="accent3">
                <a:lumMod val="75000"/>
              </a:schemeClr>
            </a:solidFill>
            <a:round/>
            <a:headEnd/>
            <a:tailEnd type="triangle" w="lg" len="lg"/>
          </a:ln>
        </p:spPr>
      </p:cxnSp>
      <p:sp>
        <p:nvSpPr>
          <p:cNvPr id="31" name="Text Box 11"/>
          <p:cNvSpPr txBox="1">
            <a:spLocks noChangeArrowheads="1"/>
          </p:cNvSpPr>
          <p:nvPr/>
        </p:nvSpPr>
        <p:spPr bwMode="auto">
          <a:xfrm>
            <a:off x="6924185" y="2431577"/>
            <a:ext cx="1295400" cy="73866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182880" bIns="18288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:Timer</a:t>
            </a:r>
          </a:p>
        </p:txBody>
      </p:sp>
      <p:sp>
        <p:nvSpPr>
          <p:cNvPr id="16" name="Oval 15"/>
          <p:cNvSpPr/>
          <p:nvPr/>
        </p:nvSpPr>
        <p:spPr>
          <a:xfrm>
            <a:off x="2602385" y="4001281"/>
            <a:ext cx="1295400" cy="619037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7352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26" grpId="0"/>
      <p:bldP spid="1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762000" y="1326785"/>
            <a:ext cx="10591800" cy="49978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paths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590800" y="1600200"/>
            <a:ext cx="14478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:</a:t>
            </a:r>
            <a:r>
              <a:rPr lang="en-US" dirty="0" err="1" smtClean="0"/>
              <a:t>MSLogic</a:t>
            </a:r>
            <a:endParaRPr lang="en-SG" dirty="0"/>
          </a:p>
        </p:txBody>
      </p:sp>
      <p:sp>
        <p:nvSpPr>
          <p:cNvPr id="4" name="Rectangle 3"/>
          <p:cNvSpPr/>
          <p:nvPr/>
        </p:nvSpPr>
        <p:spPr>
          <a:xfrm>
            <a:off x="5486400" y="1600200"/>
            <a:ext cx="14478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:</a:t>
            </a:r>
            <a:r>
              <a:rPr lang="en-US" dirty="0" err="1" smtClean="0"/>
              <a:t>GameServer</a:t>
            </a:r>
            <a:endParaRPr lang="en-SG" dirty="0"/>
          </a:p>
        </p:txBody>
      </p:sp>
      <p:sp>
        <p:nvSpPr>
          <p:cNvPr id="5" name="Rectangle 4"/>
          <p:cNvSpPr/>
          <p:nvPr/>
        </p:nvSpPr>
        <p:spPr>
          <a:xfrm>
            <a:off x="8379488" y="1592664"/>
            <a:ext cx="1447800" cy="4572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:</a:t>
            </a:r>
            <a:r>
              <a:rPr lang="en-US" dirty="0" err="1" smtClean="0"/>
              <a:t>LocalData</a:t>
            </a:r>
            <a:endParaRPr lang="en-SG" dirty="0"/>
          </a:p>
        </p:txBody>
      </p:sp>
      <p:cxnSp>
        <p:nvCxnSpPr>
          <p:cNvPr id="7" name="Straight Connector 6"/>
          <p:cNvCxnSpPr>
            <a:stCxn id="3" idx="2"/>
          </p:cNvCxnSpPr>
          <p:nvPr/>
        </p:nvCxnSpPr>
        <p:spPr>
          <a:xfrm flipH="1">
            <a:off x="3301720" y="2057400"/>
            <a:ext cx="12980" cy="411480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159787" y="2286000"/>
            <a:ext cx="309826" cy="365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3" name="Straight Connector 12"/>
          <p:cNvCxnSpPr>
            <a:stCxn id="4" idx="2"/>
          </p:cNvCxnSpPr>
          <p:nvPr/>
        </p:nvCxnSpPr>
        <p:spPr>
          <a:xfrm>
            <a:off x="6210300" y="2057400"/>
            <a:ext cx="0" cy="403860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057900" y="2819400"/>
            <a:ext cx="304800" cy="10668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6" name="Straight Connector 15"/>
          <p:cNvCxnSpPr>
            <a:stCxn id="5" idx="2"/>
          </p:cNvCxnSpPr>
          <p:nvPr/>
        </p:nvCxnSpPr>
        <p:spPr>
          <a:xfrm>
            <a:off x="9103388" y="2049864"/>
            <a:ext cx="0" cy="4122336"/>
          </a:xfrm>
          <a:prstGeom prst="line">
            <a:avLst/>
          </a:prstGeom>
          <a:ln w="19050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950988" y="4267200"/>
            <a:ext cx="304800" cy="1066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469613" y="2819400"/>
            <a:ext cx="2588287" cy="0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469613" y="4269712"/>
            <a:ext cx="5481375" cy="0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1524000" y="2469785"/>
            <a:ext cx="9067800" cy="3245216"/>
            <a:chOff x="1524000" y="2209800"/>
            <a:chExt cx="9067800" cy="3581400"/>
          </a:xfrm>
        </p:grpSpPr>
        <p:sp>
          <p:nvSpPr>
            <p:cNvPr id="22" name="Rectangle 21"/>
            <p:cNvSpPr/>
            <p:nvPr/>
          </p:nvSpPr>
          <p:spPr>
            <a:xfrm>
              <a:off x="1524000" y="2209800"/>
              <a:ext cx="9067800" cy="3581400"/>
            </a:xfrm>
            <a:prstGeom prst="rect">
              <a:avLst/>
            </a:prstGeom>
            <a:noFill/>
            <a:ln w="190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Freeform 26"/>
            <p:cNvSpPr/>
            <p:nvPr/>
          </p:nvSpPr>
          <p:spPr>
            <a:xfrm>
              <a:off x="1528188" y="2209800"/>
              <a:ext cx="793820" cy="562707"/>
            </a:xfrm>
            <a:custGeom>
              <a:avLst/>
              <a:gdLst>
                <a:gd name="connsiteX0" fmla="*/ 0 w 793820"/>
                <a:gd name="connsiteY0" fmla="*/ 0 h 562707"/>
                <a:gd name="connsiteX1" fmla="*/ 793820 w 793820"/>
                <a:gd name="connsiteY1" fmla="*/ 0 h 562707"/>
                <a:gd name="connsiteX2" fmla="*/ 793820 w 793820"/>
                <a:gd name="connsiteY2" fmla="*/ 381837 h 562707"/>
                <a:gd name="connsiteX3" fmla="*/ 612950 w 793820"/>
                <a:gd name="connsiteY3" fmla="*/ 562707 h 562707"/>
                <a:gd name="connsiteX4" fmla="*/ 10048 w 793820"/>
                <a:gd name="connsiteY4" fmla="*/ 562707 h 562707"/>
                <a:gd name="connsiteX5" fmla="*/ 0 w 793820"/>
                <a:gd name="connsiteY5" fmla="*/ 0 h 56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3820" h="562707">
                  <a:moveTo>
                    <a:pt x="0" y="0"/>
                  </a:moveTo>
                  <a:lnTo>
                    <a:pt x="793820" y="0"/>
                  </a:lnTo>
                  <a:lnTo>
                    <a:pt x="793820" y="381837"/>
                  </a:lnTo>
                  <a:lnTo>
                    <a:pt x="612950" y="562707"/>
                  </a:lnTo>
                  <a:lnTo>
                    <a:pt x="10048" y="56270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par</a:t>
              </a:r>
              <a:endParaRPr lang="en-SG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/>
            <p:cNvCxnSpPr>
              <a:endCxn id="22" idx="3"/>
            </p:cNvCxnSpPr>
            <p:nvPr/>
          </p:nvCxnSpPr>
          <p:spPr>
            <a:xfrm>
              <a:off x="1524000" y="4000500"/>
              <a:ext cx="9067800" cy="0"/>
            </a:xfrm>
            <a:prstGeom prst="line">
              <a:avLst/>
            </a:prstGeom>
            <a:ln w="19050">
              <a:solidFill>
                <a:srgbClr val="C0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4267200" y="2772507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poll()</a:t>
            </a:r>
            <a:endParaRPr lang="en-SG" dirty="0"/>
          </a:p>
        </p:txBody>
      </p:sp>
      <p:sp>
        <p:nvSpPr>
          <p:cNvPr id="32" name="TextBox 31"/>
          <p:cNvSpPr txBox="1"/>
          <p:nvPr/>
        </p:nvSpPr>
        <p:spPr>
          <a:xfrm>
            <a:off x="6567867" y="4267200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poll()</a:t>
            </a:r>
            <a:endParaRPr lang="en-SG" dirty="0"/>
          </a:p>
        </p:txBody>
      </p:sp>
      <p:sp>
        <p:nvSpPr>
          <p:cNvPr id="23" name="Oval 22"/>
          <p:cNvSpPr/>
          <p:nvPr/>
        </p:nvSpPr>
        <p:spPr>
          <a:xfrm>
            <a:off x="1217944" y="2258582"/>
            <a:ext cx="1295400" cy="899116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7313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419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24386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1312864"/>
              <a:ext cx="44450" cy="4937125"/>
            </p14:xfrm>
          </p:contentPart>
        </mc:Choice>
        <mc:Fallback xmlns="">
          <p:pic>
            <p:nvPicPr>
              <p:cNvPr id="1424386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1193" y="1307104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2438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2963" y="1152525"/>
              <a:ext cx="30162" cy="4991100"/>
            </p14:xfrm>
          </p:contentPart>
        </mc:Choice>
        <mc:Fallback xmlns="">
          <p:pic>
            <p:nvPicPr>
              <p:cNvPr id="142438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86141" y="1149285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2438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42438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2438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4" y="1465264"/>
              <a:ext cx="574675" cy="238125"/>
            </p14:xfrm>
          </p:contentPart>
        </mc:Choice>
        <mc:Fallback xmlns="">
          <p:pic>
            <p:nvPicPr>
              <p:cNvPr id="142438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8842" y="1460941"/>
                <a:ext cx="598440" cy="254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2439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2255839"/>
              <a:ext cx="2533650" cy="490537"/>
            </p14:xfrm>
          </p:contentPart>
        </mc:Choice>
        <mc:Fallback xmlns="">
          <p:pic>
            <p:nvPicPr>
              <p:cNvPr id="142439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1268" y="2250441"/>
                <a:ext cx="2551650" cy="498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2439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6364" y="2503488"/>
              <a:ext cx="1436687" cy="400050"/>
            </p14:xfrm>
          </p:contentPart>
        </mc:Choice>
        <mc:Fallback xmlns="">
          <p:pic>
            <p:nvPicPr>
              <p:cNvPr id="142439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5202" y="2490525"/>
                <a:ext cx="1451810" cy="423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2439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0714" y="3459164"/>
              <a:ext cx="153987" cy="192087"/>
            </p14:xfrm>
          </p:contentPart>
        </mc:Choice>
        <mc:Fallback xmlns="">
          <p:pic>
            <p:nvPicPr>
              <p:cNvPr id="142439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66397" y="3451970"/>
                <a:ext cx="171976" cy="204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2439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9" y="3405189"/>
              <a:ext cx="661987" cy="198437"/>
            </p14:xfrm>
          </p:contentPart>
        </mc:Choice>
        <mc:Fallback xmlns="">
          <p:pic>
            <p:nvPicPr>
              <p:cNvPr id="142439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3950" y="3394385"/>
                <a:ext cx="677466" cy="21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2439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3408363"/>
              <a:ext cx="166688" cy="138112"/>
            </p14:xfrm>
          </p:contentPart>
        </mc:Choice>
        <mc:Fallback xmlns="">
          <p:pic>
            <p:nvPicPr>
              <p:cNvPr id="142439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07890" y="3395415"/>
                <a:ext cx="174968" cy="162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2439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9988" y="3381375"/>
              <a:ext cx="131762" cy="203200"/>
            </p14:xfrm>
          </p:contentPart>
        </mc:Choice>
        <mc:Fallback xmlns="">
          <p:pic>
            <p:nvPicPr>
              <p:cNvPr id="142439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628" y="3368765"/>
                <a:ext cx="154802" cy="22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2439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9" y="3830638"/>
              <a:ext cx="314325" cy="150812"/>
            </p14:xfrm>
          </p:contentPart>
        </mc:Choice>
        <mc:Fallback xmlns="">
          <p:pic>
            <p:nvPicPr>
              <p:cNvPr id="142439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56957" y="3819120"/>
                <a:ext cx="338448" cy="17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2439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1451" y="3749675"/>
              <a:ext cx="644525" cy="204788"/>
            </p14:xfrm>
          </p:contentPart>
        </mc:Choice>
        <mc:Fallback xmlns="">
          <p:pic>
            <p:nvPicPr>
              <p:cNvPr id="142439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48212" y="3738878"/>
                <a:ext cx="659999" cy="224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2439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8064" y="3798889"/>
              <a:ext cx="187325" cy="130175"/>
            </p14:xfrm>
          </p:contentPart>
        </mc:Choice>
        <mc:Fallback xmlns="">
          <p:pic>
            <p:nvPicPr>
              <p:cNvPr id="142439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76918" y="3785584"/>
                <a:ext cx="202067" cy="155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439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4" y="3773488"/>
              <a:ext cx="134937" cy="184150"/>
            </p14:xfrm>
          </p:contentPart>
        </mc:Choice>
        <mc:Fallback xmlns="">
          <p:pic>
            <p:nvPicPr>
              <p:cNvPr id="142439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11409" y="3760180"/>
                <a:ext cx="155502" cy="21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2440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6438" y="4352926"/>
              <a:ext cx="2513012" cy="449263"/>
            </p14:xfrm>
          </p:contentPart>
        </mc:Choice>
        <mc:Fallback xmlns="">
          <p:pic>
            <p:nvPicPr>
              <p:cNvPr id="142440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7797" y="4348246"/>
                <a:ext cx="2529573" cy="458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2440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6" y="4654551"/>
              <a:ext cx="1031875" cy="328613"/>
            </p14:xfrm>
          </p:contentPart>
        </mc:Choice>
        <mc:Fallback xmlns="">
          <p:pic>
            <p:nvPicPr>
              <p:cNvPr id="142440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57326" y="4642673"/>
                <a:ext cx="1040156" cy="352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2440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7426" y="4592638"/>
              <a:ext cx="1038225" cy="309562"/>
            </p14:xfrm>
          </p:contentPart>
        </mc:Choice>
        <mc:Fallback xmlns="">
          <p:pic>
            <p:nvPicPr>
              <p:cNvPr id="142440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62746" y="4580400"/>
                <a:ext cx="1053345" cy="3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2440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42440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7" name="Rectangle 26"/>
          <p:cNvSpPr>
            <a:spLocks noChangeArrowheads="1"/>
          </p:cNvSpPr>
          <p:nvPr/>
        </p:nvSpPr>
        <p:spPr bwMode="auto">
          <a:xfrm>
            <a:off x="7140143" y="1675272"/>
            <a:ext cx="152400" cy="686929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sp useBgFill="1">
        <p:nvSpPr>
          <p:cNvPr id="28" name="Rectangle 27"/>
          <p:cNvSpPr>
            <a:spLocks noChangeArrowheads="1"/>
          </p:cNvSpPr>
          <p:nvPr/>
        </p:nvSpPr>
        <p:spPr bwMode="auto">
          <a:xfrm>
            <a:off x="7154143" y="3562580"/>
            <a:ext cx="152400" cy="933221"/>
          </a:xfrm>
          <a:prstGeom prst="rect">
            <a:avLst/>
          </a:prstGeom>
          <a:ln w="38100">
            <a:solidFill>
              <a:srgbClr val="FFFF00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3610" y="163332"/>
            <a:ext cx="2223851" cy="1208738"/>
            <a:chOff x="457200" y="838200"/>
            <a:chExt cx="8245365" cy="5321476"/>
          </a:xfrm>
        </p:grpSpPr>
        <p:pic>
          <p:nvPicPr>
            <p:cNvPr id="30" name="Picture 2"/>
            <p:cNvPicPr>
              <a:picLocks noChangeAspect="1" noChangeArrowheads="1"/>
            </p:cNvPicPr>
            <p:nvPr/>
          </p:nvPicPr>
          <p:blipFill>
            <a:blip r:embed="rId38" cstate="print"/>
            <a:srcRect l="275" t="1633" r="2751" b="3057"/>
            <a:stretch>
              <a:fillRect/>
            </a:stretch>
          </p:blipFill>
          <p:spPr bwMode="auto">
            <a:xfrm>
              <a:off x="457200" y="838200"/>
              <a:ext cx="8245365" cy="53214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Rectangle 30"/>
            <p:cNvSpPr/>
            <p:nvPr/>
          </p:nvSpPr>
          <p:spPr>
            <a:xfrm>
              <a:off x="2893497" y="1594508"/>
              <a:ext cx="62484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893497" y="394146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374057" y="107634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374057" y="342330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7224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6739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2963" y="1152525"/>
              <a:ext cx="30162" cy="4991100"/>
            </p14:xfrm>
          </p:contentPart>
        </mc:Choice>
        <mc:Fallback xmlns="">
          <p:pic>
            <p:nvPicPr>
              <p:cNvPr id="146739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6141" y="1149285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67394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1312864"/>
              <a:ext cx="44450" cy="4937125"/>
            </p14:xfrm>
          </p:contentPart>
        </mc:Choice>
        <mc:Fallback xmlns="">
          <p:pic>
            <p:nvPicPr>
              <p:cNvPr id="1467394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1193" y="1307104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6739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46739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739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4" y="1465264"/>
              <a:ext cx="574675" cy="238125"/>
            </p14:xfrm>
          </p:contentPart>
        </mc:Choice>
        <mc:Fallback xmlns="">
          <p:pic>
            <p:nvPicPr>
              <p:cNvPr id="146739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8842" y="1460941"/>
                <a:ext cx="598440" cy="254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6739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2255839"/>
              <a:ext cx="2533650" cy="490537"/>
            </p14:xfrm>
          </p:contentPart>
        </mc:Choice>
        <mc:Fallback xmlns="">
          <p:pic>
            <p:nvPicPr>
              <p:cNvPr id="146739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1268" y="2250441"/>
                <a:ext cx="2551650" cy="498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739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6364" y="2503488"/>
              <a:ext cx="1436687" cy="400050"/>
            </p14:xfrm>
          </p:contentPart>
        </mc:Choice>
        <mc:Fallback xmlns="">
          <p:pic>
            <p:nvPicPr>
              <p:cNvPr id="146739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5202" y="2490525"/>
                <a:ext cx="1451810" cy="423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6740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0714" y="3459164"/>
              <a:ext cx="153987" cy="192087"/>
            </p14:xfrm>
          </p:contentPart>
        </mc:Choice>
        <mc:Fallback xmlns="">
          <p:pic>
            <p:nvPicPr>
              <p:cNvPr id="146740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66397" y="3451970"/>
                <a:ext cx="171976" cy="204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740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9" y="3405189"/>
              <a:ext cx="661987" cy="198437"/>
            </p14:xfrm>
          </p:contentPart>
        </mc:Choice>
        <mc:Fallback xmlns="">
          <p:pic>
            <p:nvPicPr>
              <p:cNvPr id="146740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3950" y="3394385"/>
                <a:ext cx="677466" cy="21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6740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3408363"/>
              <a:ext cx="166688" cy="138112"/>
            </p14:xfrm>
          </p:contentPart>
        </mc:Choice>
        <mc:Fallback xmlns="">
          <p:pic>
            <p:nvPicPr>
              <p:cNvPr id="146740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07890" y="3395415"/>
                <a:ext cx="174968" cy="162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6740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9988" y="3381375"/>
              <a:ext cx="131762" cy="203200"/>
            </p14:xfrm>
          </p:contentPart>
        </mc:Choice>
        <mc:Fallback xmlns="">
          <p:pic>
            <p:nvPicPr>
              <p:cNvPr id="146740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628" y="3368765"/>
                <a:ext cx="154802" cy="22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6740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9" y="3830638"/>
              <a:ext cx="314325" cy="150812"/>
            </p14:xfrm>
          </p:contentPart>
        </mc:Choice>
        <mc:Fallback xmlns="">
          <p:pic>
            <p:nvPicPr>
              <p:cNvPr id="146740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56957" y="3819120"/>
                <a:ext cx="338448" cy="17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6740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1451" y="3749675"/>
              <a:ext cx="644525" cy="204788"/>
            </p14:xfrm>
          </p:contentPart>
        </mc:Choice>
        <mc:Fallback xmlns="">
          <p:pic>
            <p:nvPicPr>
              <p:cNvPr id="146740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48212" y="3738878"/>
                <a:ext cx="659999" cy="224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6740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8064" y="3798889"/>
              <a:ext cx="187325" cy="130175"/>
            </p14:xfrm>
          </p:contentPart>
        </mc:Choice>
        <mc:Fallback xmlns="">
          <p:pic>
            <p:nvPicPr>
              <p:cNvPr id="146740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76918" y="3785584"/>
                <a:ext cx="202067" cy="155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674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4" y="3773488"/>
              <a:ext cx="134937" cy="184150"/>
            </p14:xfrm>
          </p:contentPart>
        </mc:Choice>
        <mc:Fallback xmlns="">
          <p:pic>
            <p:nvPicPr>
              <p:cNvPr id="14674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11409" y="3760180"/>
                <a:ext cx="155502" cy="21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6740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6438" y="4352926"/>
              <a:ext cx="2513012" cy="449263"/>
            </p14:xfrm>
          </p:contentPart>
        </mc:Choice>
        <mc:Fallback xmlns="">
          <p:pic>
            <p:nvPicPr>
              <p:cNvPr id="146740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7797" y="4348246"/>
                <a:ext cx="2529573" cy="458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6740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6" y="4654551"/>
              <a:ext cx="1031875" cy="328613"/>
            </p14:xfrm>
          </p:contentPart>
        </mc:Choice>
        <mc:Fallback xmlns="">
          <p:pic>
            <p:nvPicPr>
              <p:cNvPr id="146740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57326" y="4642673"/>
                <a:ext cx="1040156" cy="352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674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7426" y="4592638"/>
              <a:ext cx="1038225" cy="309562"/>
            </p14:xfrm>
          </p:contentPart>
        </mc:Choice>
        <mc:Fallback xmlns="">
          <p:pic>
            <p:nvPicPr>
              <p:cNvPr id="14674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62746" y="4580400"/>
                <a:ext cx="1053345" cy="3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674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4674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/>
          <p:cNvGrpSpPr/>
          <p:nvPr/>
        </p:nvGrpSpPr>
        <p:grpSpPr>
          <a:xfrm>
            <a:off x="3463925" y="2803525"/>
            <a:ext cx="4673600" cy="2597150"/>
            <a:chOff x="1939925" y="2803525"/>
            <a:chExt cx="4673600" cy="259715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467412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39925" y="3095625"/>
                <a:ext cx="790575" cy="466725"/>
              </p14:xfrm>
            </p:contentPart>
          </mc:Choice>
          <mc:Fallback xmlns="">
            <p:pic>
              <p:nvPicPr>
                <p:cNvPr id="1467412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935245" y="3085634"/>
                  <a:ext cx="806055" cy="4867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1467413" name="Ink 2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109913" y="3082925"/>
                <a:ext cx="733425" cy="320675"/>
              </p14:xfrm>
            </p:contentPart>
          </mc:Choice>
          <mc:Fallback xmlns="">
            <p:pic>
              <p:nvPicPr>
                <p:cNvPr id="1467413" name="Ink 2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3099106" y="3072836"/>
                  <a:ext cx="751797" cy="3422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1467414" name="Ink 2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76700" y="2998788"/>
                <a:ext cx="1393825" cy="242887"/>
              </p14:xfrm>
            </p:contentPart>
          </mc:Choice>
          <mc:Fallback xmlns="">
            <p:pic>
              <p:nvPicPr>
                <p:cNvPr id="1467414" name="Ink 2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066261" y="2988713"/>
                  <a:ext cx="1416503" cy="2641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1467418" name="Ink 2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43100" y="2803525"/>
                <a:ext cx="4670425" cy="2597150"/>
              </p14:xfrm>
            </p:contentPart>
          </mc:Choice>
          <mc:Fallback xmlns="">
            <p:pic>
              <p:nvPicPr>
                <p:cNvPr id="1467418" name="Ink 2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930500" y="2793805"/>
                  <a:ext cx="4692746" cy="2618751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2" name="Group 31"/>
          <p:cNvGrpSpPr/>
          <p:nvPr/>
        </p:nvGrpSpPr>
        <p:grpSpPr>
          <a:xfrm>
            <a:off x="63610" y="163332"/>
            <a:ext cx="2223851" cy="1208738"/>
            <a:chOff x="457200" y="838200"/>
            <a:chExt cx="8245365" cy="5321476"/>
          </a:xfrm>
        </p:grpSpPr>
        <p:pic>
          <p:nvPicPr>
            <p:cNvPr id="33" name="Picture 2"/>
            <p:cNvPicPr>
              <a:picLocks noChangeAspect="1" noChangeArrowheads="1"/>
            </p:cNvPicPr>
            <p:nvPr/>
          </p:nvPicPr>
          <p:blipFill>
            <a:blip r:embed="rId52" cstate="print"/>
            <a:srcRect l="275" t="1633" r="2751" b="3057"/>
            <a:stretch>
              <a:fillRect/>
            </a:stretch>
          </p:blipFill>
          <p:spPr bwMode="auto">
            <a:xfrm>
              <a:off x="457200" y="838200"/>
              <a:ext cx="8245365" cy="53214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Rectangle 33"/>
            <p:cNvSpPr/>
            <p:nvPr/>
          </p:nvSpPr>
          <p:spPr>
            <a:xfrm>
              <a:off x="2893497" y="1594508"/>
              <a:ext cx="62484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893497" y="394146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74057" y="107634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374057" y="3423308"/>
              <a:ext cx="1226820" cy="274320"/>
            </a:xfrm>
            <a:prstGeom prst="rect">
              <a:avLst/>
            </a:prstGeom>
            <a:solidFill>
              <a:srgbClr val="FFFF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55288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6739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46739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74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4674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674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1" y="2803525"/>
              <a:ext cx="4670425" cy="2597150"/>
            </p14:xfrm>
          </p:contentPart>
        </mc:Choice>
        <mc:Fallback xmlns="">
          <p:pic>
            <p:nvPicPr>
              <p:cNvPr id="14674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54501" y="2793805"/>
                <a:ext cx="4692746" cy="2618751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SpotlightShape2" hidden="1"/>
          <p:cNvSpPr/>
          <p:nvPr/>
        </p:nvSpPr>
        <p:spPr>
          <a:xfrm>
            <a:off x="3276600" y="2998789"/>
            <a:ext cx="1080852" cy="523875"/>
          </a:xfrm>
          <a:prstGeom prst="round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3077" name="SpotlightShape1"/>
          <p:cNvPicPr>
            <a:picLocks noChangeArrowheads="1"/>
          </p:cNvPicPr>
          <p:nvPr/>
        </p:nvPicPr>
        <p:blipFill>
          <a:blip r:embed="rId4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000" y="-127000"/>
            <a:ext cx="9401176" cy="711517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5" name="Ink 4"/>
              <p14:cNvContentPartPr/>
              <p14:nvPr/>
            </p14:nvContentPartPr>
            <p14:xfrm>
              <a:off x="4389438" y="1312864"/>
              <a:ext cx="44841" cy="493712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381121" y="1307104"/>
                <a:ext cx="57136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11" name="Ink 10"/>
              <p14:cNvContentPartPr/>
              <p14:nvPr/>
            </p14:nvContentPartPr>
            <p14:xfrm>
              <a:off x="3463926" y="2255839"/>
              <a:ext cx="3641725" cy="2727325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459246" y="2250439"/>
                <a:ext cx="3656845" cy="2744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4" name="Ink 13"/>
              <p14:cNvContentPartPr/>
              <p14:nvPr/>
            </p14:nvContentPartPr>
            <p14:xfrm>
              <a:off x="6970714" y="1152525"/>
              <a:ext cx="252411" cy="49911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966393" y="1149285"/>
                <a:ext cx="263573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5" name="Ink 14"/>
              <p14:cNvContentPartPr/>
              <p14:nvPr/>
            </p14:nvContentPartPr>
            <p14:xfrm>
              <a:off x="5440278" y="1465144"/>
              <a:ext cx="574761" cy="238045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428754" y="1460822"/>
                <a:ext cx="598529" cy="254251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/>
          <p:cNvSpPr/>
          <p:nvPr/>
        </p:nvSpPr>
        <p:spPr>
          <a:xfrm>
            <a:off x="4005263" y="3190227"/>
            <a:ext cx="427038" cy="365124"/>
          </a:xfrm>
          <a:prstGeom prst="ellipse">
            <a:avLst/>
          </a:prstGeom>
          <a:noFill/>
          <a:ln w="381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0096772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6739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2963" y="1152525"/>
              <a:ext cx="30162" cy="4991100"/>
            </p14:xfrm>
          </p:contentPart>
        </mc:Choice>
        <mc:Fallback xmlns="">
          <p:pic>
            <p:nvPicPr>
              <p:cNvPr id="146739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6141" y="1149285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67394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1312864"/>
              <a:ext cx="44450" cy="4937125"/>
            </p14:xfrm>
          </p:contentPart>
        </mc:Choice>
        <mc:Fallback xmlns="">
          <p:pic>
            <p:nvPicPr>
              <p:cNvPr id="1467394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1193" y="1307104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6739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46739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739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4" y="1465264"/>
              <a:ext cx="574675" cy="238125"/>
            </p14:xfrm>
          </p:contentPart>
        </mc:Choice>
        <mc:Fallback xmlns="">
          <p:pic>
            <p:nvPicPr>
              <p:cNvPr id="146739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8842" y="1460941"/>
                <a:ext cx="598440" cy="254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6739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2255839"/>
              <a:ext cx="2533650" cy="490537"/>
            </p14:xfrm>
          </p:contentPart>
        </mc:Choice>
        <mc:Fallback xmlns="">
          <p:pic>
            <p:nvPicPr>
              <p:cNvPr id="146739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1268" y="2250441"/>
                <a:ext cx="2551650" cy="498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739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6364" y="2503488"/>
              <a:ext cx="1436687" cy="400050"/>
            </p14:xfrm>
          </p:contentPart>
        </mc:Choice>
        <mc:Fallback xmlns="">
          <p:pic>
            <p:nvPicPr>
              <p:cNvPr id="146739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5202" y="2490525"/>
                <a:ext cx="1451810" cy="423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6740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0714" y="3459164"/>
              <a:ext cx="153987" cy="192087"/>
            </p14:xfrm>
          </p:contentPart>
        </mc:Choice>
        <mc:Fallback xmlns="">
          <p:pic>
            <p:nvPicPr>
              <p:cNvPr id="146740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66397" y="3451970"/>
                <a:ext cx="171976" cy="204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740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9" y="3405189"/>
              <a:ext cx="661987" cy="198437"/>
            </p14:xfrm>
          </p:contentPart>
        </mc:Choice>
        <mc:Fallback xmlns="">
          <p:pic>
            <p:nvPicPr>
              <p:cNvPr id="146740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3950" y="3394385"/>
                <a:ext cx="677466" cy="21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6740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3408363"/>
              <a:ext cx="166688" cy="138112"/>
            </p14:xfrm>
          </p:contentPart>
        </mc:Choice>
        <mc:Fallback xmlns="">
          <p:pic>
            <p:nvPicPr>
              <p:cNvPr id="146740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07890" y="3395415"/>
                <a:ext cx="174968" cy="162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6740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9988" y="3381375"/>
              <a:ext cx="131762" cy="203200"/>
            </p14:xfrm>
          </p:contentPart>
        </mc:Choice>
        <mc:Fallback xmlns="">
          <p:pic>
            <p:nvPicPr>
              <p:cNvPr id="146740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628" y="3368765"/>
                <a:ext cx="154802" cy="22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6740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9" y="3830638"/>
              <a:ext cx="314325" cy="150812"/>
            </p14:xfrm>
          </p:contentPart>
        </mc:Choice>
        <mc:Fallback xmlns="">
          <p:pic>
            <p:nvPicPr>
              <p:cNvPr id="146740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56957" y="3819120"/>
                <a:ext cx="338448" cy="17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6740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1451" y="3749675"/>
              <a:ext cx="644525" cy="204788"/>
            </p14:xfrm>
          </p:contentPart>
        </mc:Choice>
        <mc:Fallback xmlns="">
          <p:pic>
            <p:nvPicPr>
              <p:cNvPr id="146740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48212" y="3738878"/>
                <a:ext cx="659999" cy="224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6740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8064" y="3798889"/>
              <a:ext cx="187325" cy="130175"/>
            </p14:xfrm>
          </p:contentPart>
        </mc:Choice>
        <mc:Fallback xmlns="">
          <p:pic>
            <p:nvPicPr>
              <p:cNvPr id="146740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76918" y="3785584"/>
                <a:ext cx="202067" cy="155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674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4" y="3773488"/>
              <a:ext cx="134937" cy="184150"/>
            </p14:xfrm>
          </p:contentPart>
        </mc:Choice>
        <mc:Fallback xmlns="">
          <p:pic>
            <p:nvPicPr>
              <p:cNvPr id="14674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11409" y="3760180"/>
                <a:ext cx="155502" cy="21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6740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6438" y="4352926"/>
              <a:ext cx="2513012" cy="449263"/>
            </p14:xfrm>
          </p:contentPart>
        </mc:Choice>
        <mc:Fallback xmlns="">
          <p:pic>
            <p:nvPicPr>
              <p:cNvPr id="146740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7797" y="4348246"/>
                <a:ext cx="2529573" cy="458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6740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6" y="4654551"/>
              <a:ext cx="1031875" cy="328613"/>
            </p14:xfrm>
          </p:contentPart>
        </mc:Choice>
        <mc:Fallback xmlns="">
          <p:pic>
            <p:nvPicPr>
              <p:cNvPr id="146740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57326" y="4642673"/>
                <a:ext cx="1040156" cy="352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674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7426" y="4592638"/>
              <a:ext cx="1038225" cy="309562"/>
            </p14:xfrm>
          </p:contentPart>
        </mc:Choice>
        <mc:Fallback xmlns="">
          <p:pic>
            <p:nvPicPr>
              <p:cNvPr id="14674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62746" y="4580400"/>
                <a:ext cx="1053345" cy="3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674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4674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6741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3926" y="3095626"/>
              <a:ext cx="790575" cy="466725"/>
            </p14:xfrm>
          </p:contentPart>
        </mc:Choice>
        <mc:Fallback xmlns="">
          <p:pic>
            <p:nvPicPr>
              <p:cNvPr id="146741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59246" y="3085542"/>
                <a:ext cx="806055" cy="486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6741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3914" y="3082926"/>
              <a:ext cx="733425" cy="320675"/>
            </p14:xfrm>
          </p:contentPart>
        </mc:Choice>
        <mc:Fallback xmlns="">
          <p:pic>
            <p:nvPicPr>
              <p:cNvPr id="146741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23112" y="3072849"/>
                <a:ext cx="751788" cy="3422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6741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0701" y="2998789"/>
              <a:ext cx="1393825" cy="242887"/>
            </p14:xfrm>
          </p:contentPart>
        </mc:Choice>
        <mc:Fallback xmlns="">
          <p:pic>
            <p:nvPicPr>
              <p:cNvPr id="146741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90259" y="2988714"/>
                <a:ext cx="1416509" cy="264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674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1" y="2803525"/>
              <a:ext cx="4670425" cy="2597150"/>
            </p14:xfrm>
          </p:contentPart>
        </mc:Choice>
        <mc:Fallback xmlns="">
          <p:pic>
            <p:nvPicPr>
              <p:cNvPr id="14674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54501" y="2793805"/>
                <a:ext cx="4692746" cy="2618751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SpotlightShape2" hidden="1"/>
          <p:cNvSpPr/>
          <p:nvPr/>
        </p:nvSpPr>
        <p:spPr>
          <a:xfrm>
            <a:off x="4549775" y="2998789"/>
            <a:ext cx="2540000" cy="382587"/>
          </a:xfrm>
          <a:prstGeom prst="round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098" name="SpotlightShape1"/>
          <p:cNvPicPr>
            <a:picLocks noChangeArrowheads="1"/>
          </p:cNvPicPr>
          <p:nvPr/>
        </p:nvPicPr>
        <p:blipFill>
          <a:blip r:embed="rId4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000" y="-127000"/>
            <a:ext cx="9401176" cy="711517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4135915"/>
      </p:ext>
    </p:extLst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89956" y="447481"/>
            <a:ext cx="1206245" cy="62484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prstClr val="white"/>
                </a:solidFill>
              </a:rPr>
              <a:t>:UI</a:t>
            </a:r>
            <a:endParaRPr lang="en-SG" sz="2000" b="1" dirty="0">
              <a:solidFill>
                <a:prstClr val="white"/>
              </a:solidFill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4205052" y="424801"/>
            <a:ext cx="304800" cy="685800"/>
            <a:chOff x="2819400" y="3124200"/>
            <a:chExt cx="304800" cy="685800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6" name="Straight Connector 5"/>
            <p:cNvCxnSpPr/>
            <p:nvPr/>
          </p:nvCxnSpPr>
          <p:spPr>
            <a:xfrm rot="5400000">
              <a:off x="2781300" y="3467100"/>
              <a:ext cx="3810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819400" y="3429000"/>
              <a:ext cx="304800" cy="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28194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71800" y="3657600"/>
              <a:ext cx="152400" cy="15240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2857500" y="3124200"/>
              <a:ext cx="228600" cy="22860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6739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2963" y="1152525"/>
              <a:ext cx="30162" cy="4991100"/>
            </p14:xfrm>
          </p:contentPart>
        </mc:Choice>
        <mc:Fallback xmlns="">
          <p:pic>
            <p:nvPicPr>
              <p:cNvPr id="146739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6141" y="1149285"/>
                <a:ext cx="43807" cy="499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67394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1312864"/>
              <a:ext cx="44450" cy="4937125"/>
            </p14:xfrm>
          </p:contentPart>
        </mc:Choice>
        <mc:Fallback xmlns="">
          <p:pic>
            <p:nvPicPr>
              <p:cNvPr id="1467394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1193" y="1307104"/>
                <a:ext cx="56638" cy="494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6739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597025"/>
              <a:ext cx="2589212" cy="247650"/>
            </p14:xfrm>
          </p:contentPart>
        </mc:Choice>
        <mc:Fallback xmlns="">
          <p:pic>
            <p:nvPicPr>
              <p:cNvPr id="146739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6243" y="1586226"/>
                <a:ext cx="2611533" cy="26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739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4" y="1465264"/>
              <a:ext cx="574675" cy="238125"/>
            </p14:xfrm>
          </p:contentPart>
        </mc:Choice>
        <mc:Fallback xmlns="">
          <p:pic>
            <p:nvPicPr>
              <p:cNvPr id="146739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8842" y="1460941"/>
                <a:ext cx="598440" cy="254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6739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2255839"/>
              <a:ext cx="2533650" cy="490537"/>
            </p14:xfrm>
          </p:contentPart>
        </mc:Choice>
        <mc:Fallback xmlns="">
          <p:pic>
            <p:nvPicPr>
              <p:cNvPr id="146739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1268" y="2250441"/>
                <a:ext cx="2551650" cy="498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739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6364" y="2503488"/>
              <a:ext cx="1436687" cy="400050"/>
            </p14:xfrm>
          </p:contentPart>
        </mc:Choice>
        <mc:Fallback xmlns="">
          <p:pic>
            <p:nvPicPr>
              <p:cNvPr id="146739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5202" y="2490525"/>
                <a:ext cx="1451810" cy="423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6740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0714" y="3459164"/>
              <a:ext cx="153987" cy="192087"/>
            </p14:xfrm>
          </p:contentPart>
        </mc:Choice>
        <mc:Fallback xmlns="">
          <p:pic>
            <p:nvPicPr>
              <p:cNvPr id="146740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66397" y="3451970"/>
                <a:ext cx="171976" cy="204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740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9" y="3405189"/>
              <a:ext cx="661987" cy="198437"/>
            </p14:xfrm>
          </p:contentPart>
        </mc:Choice>
        <mc:Fallback xmlns="">
          <p:pic>
            <p:nvPicPr>
              <p:cNvPr id="146740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3950" y="3394385"/>
                <a:ext cx="677466" cy="21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6740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3408363"/>
              <a:ext cx="166688" cy="138112"/>
            </p14:xfrm>
          </p:contentPart>
        </mc:Choice>
        <mc:Fallback xmlns="">
          <p:pic>
            <p:nvPicPr>
              <p:cNvPr id="146740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07890" y="3395415"/>
                <a:ext cx="174968" cy="162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6740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9988" y="3381375"/>
              <a:ext cx="131762" cy="203200"/>
            </p14:xfrm>
          </p:contentPart>
        </mc:Choice>
        <mc:Fallback xmlns="">
          <p:pic>
            <p:nvPicPr>
              <p:cNvPr id="146740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628" y="3368765"/>
                <a:ext cx="154802" cy="225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6740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9" y="3830638"/>
              <a:ext cx="314325" cy="150812"/>
            </p14:xfrm>
          </p:contentPart>
        </mc:Choice>
        <mc:Fallback xmlns="">
          <p:pic>
            <p:nvPicPr>
              <p:cNvPr id="146740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56957" y="3819120"/>
                <a:ext cx="338448" cy="17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6740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1451" y="3749675"/>
              <a:ext cx="644525" cy="204788"/>
            </p14:xfrm>
          </p:contentPart>
        </mc:Choice>
        <mc:Fallback xmlns="">
          <p:pic>
            <p:nvPicPr>
              <p:cNvPr id="146740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48212" y="3738878"/>
                <a:ext cx="659999" cy="224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6740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8064" y="3798889"/>
              <a:ext cx="187325" cy="130175"/>
            </p14:xfrm>
          </p:contentPart>
        </mc:Choice>
        <mc:Fallback xmlns="">
          <p:pic>
            <p:nvPicPr>
              <p:cNvPr id="146740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76918" y="3785584"/>
                <a:ext cx="202067" cy="155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674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4" y="3773488"/>
              <a:ext cx="134937" cy="184150"/>
            </p14:xfrm>
          </p:contentPart>
        </mc:Choice>
        <mc:Fallback xmlns="">
          <p:pic>
            <p:nvPicPr>
              <p:cNvPr id="14674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11409" y="3760180"/>
                <a:ext cx="155502" cy="21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6740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6438" y="4352926"/>
              <a:ext cx="2513012" cy="449263"/>
            </p14:xfrm>
          </p:contentPart>
        </mc:Choice>
        <mc:Fallback xmlns="">
          <p:pic>
            <p:nvPicPr>
              <p:cNvPr id="146740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7797" y="4348246"/>
                <a:ext cx="2529573" cy="458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6740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6" y="4654551"/>
              <a:ext cx="1031875" cy="328613"/>
            </p14:xfrm>
          </p:contentPart>
        </mc:Choice>
        <mc:Fallback xmlns="">
          <p:pic>
            <p:nvPicPr>
              <p:cNvPr id="146740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57326" y="4642673"/>
                <a:ext cx="1040156" cy="352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674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7426" y="4592638"/>
              <a:ext cx="1038225" cy="309562"/>
            </p14:xfrm>
          </p:contentPart>
        </mc:Choice>
        <mc:Fallback xmlns="">
          <p:pic>
            <p:nvPicPr>
              <p:cNvPr id="14674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62746" y="4580400"/>
                <a:ext cx="1053345" cy="3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674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522663"/>
              <a:ext cx="2540000" cy="184150"/>
            </p14:xfrm>
          </p:contentPart>
        </mc:Choice>
        <mc:Fallback xmlns="">
          <p:pic>
            <p:nvPicPr>
              <p:cNvPr id="14674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41136" y="3519786"/>
                <a:ext cx="2561959" cy="1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6741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3926" y="3095626"/>
              <a:ext cx="790575" cy="466725"/>
            </p14:xfrm>
          </p:contentPart>
        </mc:Choice>
        <mc:Fallback xmlns="">
          <p:pic>
            <p:nvPicPr>
              <p:cNvPr id="146741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59246" y="3085542"/>
                <a:ext cx="806055" cy="486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6741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3914" y="3082926"/>
              <a:ext cx="733425" cy="320675"/>
            </p14:xfrm>
          </p:contentPart>
        </mc:Choice>
        <mc:Fallback xmlns="">
          <p:pic>
            <p:nvPicPr>
              <p:cNvPr id="146741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23112" y="3072849"/>
                <a:ext cx="751788" cy="3422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6741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0701" y="2998789"/>
              <a:ext cx="1393825" cy="242887"/>
            </p14:xfrm>
          </p:contentPart>
        </mc:Choice>
        <mc:Fallback xmlns="">
          <p:pic>
            <p:nvPicPr>
              <p:cNvPr id="146741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90259" y="2988714"/>
                <a:ext cx="1416509" cy="264117"/>
              </a:xfrm>
              <a:prstGeom prst="rect">
                <a:avLst/>
              </a:prstGeom>
            </p:spPr>
          </p:pic>
        </mc:Fallback>
      </mc:AlternateContent>
      <p:grpSp>
        <p:nvGrpSpPr>
          <p:cNvPr id="1467419" name="Group 27"/>
          <p:cNvGrpSpPr>
            <a:grpSpLocks/>
          </p:cNvGrpSpPr>
          <p:nvPr/>
        </p:nvGrpSpPr>
        <p:grpSpPr bwMode="auto">
          <a:xfrm>
            <a:off x="4430713" y="5832476"/>
            <a:ext cx="2762250" cy="627063"/>
            <a:chOff x="1831" y="3674"/>
            <a:chExt cx="1740" cy="39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1467415" name="Ink 2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1" y="3820"/>
                <a:ext cx="1740" cy="122"/>
              </p14:xfrm>
            </p:contentPart>
          </mc:Choice>
          <mc:Fallback xmlns="">
            <p:pic>
              <p:nvPicPr>
                <p:cNvPr id="1467415" name="Ink 2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825" y="3815"/>
                  <a:ext cx="1748" cy="1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1467416" name="Ink 2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366" y="3674"/>
                <a:ext cx="515" cy="114"/>
              </p14:xfrm>
            </p:contentPart>
          </mc:Choice>
          <mc:Fallback xmlns="">
            <p:pic>
              <p:nvPicPr>
                <p:cNvPr id="1467416" name="Ink 2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361" y="3672"/>
                  <a:ext cx="528" cy="1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1467417" name="Ink 2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340" y="3914"/>
                <a:ext cx="648" cy="155"/>
              </p14:xfrm>
            </p:contentPart>
          </mc:Choice>
          <mc:Fallback xmlns="">
            <p:pic>
              <p:nvPicPr>
                <p:cNvPr id="1467417" name="Ink 2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333" y="3912"/>
                  <a:ext cx="656" cy="16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4674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1" y="2803525"/>
              <a:ext cx="4670425" cy="2597150"/>
            </p14:xfrm>
          </p:contentPart>
        </mc:Choice>
        <mc:Fallback xmlns="">
          <p:pic>
            <p:nvPicPr>
              <p:cNvPr id="14674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54501" y="2793805"/>
                <a:ext cx="4692746" cy="26187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154996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6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5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6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3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9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6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1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8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1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6426</TotalTime>
  <Words>212</Words>
  <Application>Microsoft Office PowerPoint</Application>
  <PresentationFormat>Widescreen</PresentationFormat>
  <Paragraphs>87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33</vt:i4>
      </vt:variant>
    </vt:vector>
  </HeadingPairs>
  <TitlesOfParts>
    <vt:vector size="50" baseType="lpstr">
      <vt:lpstr>Wingdings</vt:lpstr>
      <vt:lpstr>Arial</vt:lpstr>
      <vt:lpstr>Rockwell Extra Bold</vt:lpstr>
      <vt:lpstr>Calibri</vt:lpstr>
      <vt:lpstr>4_green-UP</vt:lpstr>
      <vt:lpstr>2_green-UP</vt:lpstr>
      <vt:lpstr>3_green-UP</vt:lpstr>
      <vt:lpstr>5_green-UP</vt:lpstr>
      <vt:lpstr>6_green-UP</vt:lpstr>
      <vt:lpstr>11_green-UP</vt:lpstr>
      <vt:lpstr>7_green-UP</vt:lpstr>
      <vt:lpstr>8_green-UP</vt:lpstr>
      <vt:lpstr>12_green-UP</vt:lpstr>
      <vt:lpstr>15_green-UP</vt:lpstr>
      <vt:lpstr>16_green-UP</vt:lpstr>
      <vt:lpstr>13_green-UP</vt:lpstr>
      <vt:lpstr>9_green-UP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 creation</vt:lpstr>
      <vt:lpstr>Object deletion</vt:lpstr>
      <vt:lpstr>PowerPoint Presentation</vt:lpstr>
      <vt:lpstr>Self-invocation, call-back</vt:lpstr>
      <vt:lpstr>Static method calls</vt:lpstr>
      <vt:lpstr>PowerPoint Presentation</vt:lpstr>
      <vt:lpstr>Alternative paths</vt:lpstr>
      <vt:lpstr>Optional paths</vt:lpstr>
      <vt:lpstr>Parallel paths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workshop</dc:creator>
  <cp:lastModifiedBy>Akshay Narayan</cp:lastModifiedBy>
  <cp:revision>295</cp:revision>
  <dcterms:created xsi:type="dcterms:W3CDTF">2006-08-16T00:00:00Z</dcterms:created>
  <dcterms:modified xsi:type="dcterms:W3CDTF">2020-10-14T14:50:16Z</dcterms:modified>
</cp:coreProperties>
</file>

<file path=docProps/thumbnail.jpeg>
</file>